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63" r:id="rId2"/>
  </p:sldMasterIdLst>
  <p:sldIdLst>
    <p:sldId id="285" r:id="rId3"/>
    <p:sldId id="286" r:id="rId4"/>
    <p:sldId id="315" r:id="rId5"/>
    <p:sldId id="316" r:id="rId6"/>
    <p:sldId id="317" r:id="rId7"/>
    <p:sldId id="326" r:id="rId8"/>
    <p:sldId id="327" r:id="rId9"/>
    <p:sldId id="320" r:id="rId10"/>
    <p:sldId id="321" r:id="rId11"/>
    <p:sldId id="322" r:id="rId12"/>
    <p:sldId id="323" r:id="rId13"/>
    <p:sldId id="324" r:id="rId14"/>
    <p:sldId id="325" r:id="rId15"/>
    <p:sldId id="332" r:id="rId16"/>
    <p:sldId id="333" r:id="rId17"/>
    <p:sldId id="318" r:id="rId18"/>
    <p:sldId id="328" r:id="rId19"/>
    <p:sldId id="329" r:id="rId20"/>
    <p:sldId id="335" r:id="rId21"/>
    <p:sldId id="345" r:id="rId22"/>
    <p:sldId id="346" r:id="rId23"/>
    <p:sldId id="347" r:id="rId24"/>
    <p:sldId id="348" r:id="rId25"/>
    <p:sldId id="349" r:id="rId26"/>
    <p:sldId id="350" r:id="rId27"/>
    <p:sldId id="351" r:id="rId28"/>
    <p:sldId id="352" r:id="rId29"/>
    <p:sldId id="353" r:id="rId30"/>
    <p:sldId id="355" r:id="rId31"/>
    <p:sldId id="357" r:id="rId32"/>
    <p:sldId id="303" r:id="rId33"/>
  </p:sldIdLst>
  <p:sldSz cx="9144000" cy="6858000" type="screen4x3"/>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24" d="100"/>
          <a:sy n="124" d="100"/>
        </p:scale>
        <p:origin x="155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tags" Target="tags/tag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jpe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7"/>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zh-CN" altLang="en-US"/>
              <a:t>单击此处编辑母版副标题样式</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4639" y="188913"/>
            <a:ext cx="2051050" cy="61198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68314" y="188913"/>
            <a:ext cx="6003925" cy="61198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468314" y="188914"/>
            <a:ext cx="8207375" cy="574675"/>
          </a:xfrm>
        </p:spPr>
        <p:txBody>
          <a:bodyPr/>
          <a:lstStyle/>
          <a:p>
            <a:r>
              <a:rPr lang="zh-CN" altLang="en-US"/>
              <a:t>单击此处编辑母版标题样式</a:t>
            </a:r>
          </a:p>
        </p:txBody>
      </p:sp>
      <p:sp>
        <p:nvSpPr>
          <p:cNvPr id="3" name="表格占位符 2"/>
          <p:cNvSpPr>
            <a:spLocks noGrp="1"/>
          </p:cNvSpPr>
          <p:nvPr>
            <p:ph type="tbl" idx="1"/>
          </p:nvPr>
        </p:nvSpPr>
        <p:spPr>
          <a:xfrm>
            <a:off x="468314" y="1341440"/>
            <a:ext cx="8207375" cy="4967287"/>
          </a:xfrm>
        </p:spPr>
        <p:txBody>
          <a:bodyPr/>
          <a:lstStyle/>
          <a:p>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68314" y="188914"/>
            <a:ext cx="8207375" cy="574675"/>
          </a:xfrm>
        </p:spPr>
        <p:txBody>
          <a:bodyPr/>
          <a:lstStyle/>
          <a:p>
            <a:r>
              <a:rPr lang="zh-CN" altLang="en-US"/>
              <a:t>单击此处编辑母版标题样式</a:t>
            </a:r>
          </a:p>
        </p:txBody>
      </p:sp>
      <p:sp>
        <p:nvSpPr>
          <p:cNvPr id="3" name="文本占位符 2"/>
          <p:cNvSpPr>
            <a:spLocks noGrp="1"/>
          </p:cNvSpPr>
          <p:nvPr>
            <p:ph type="body" sz="half" idx="1"/>
          </p:nvPr>
        </p:nvSpPr>
        <p:spPr>
          <a:xfrm>
            <a:off x="468314" y="1341440"/>
            <a:ext cx="4027487" cy="496728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341440"/>
            <a:ext cx="4027488" cy="496728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68313" y="332656"/>
            <a:ext cx="8207375" cy="574675"/>
          </a:xfrm>
        </p:spPr>
        <p:txBody>
          <a:bodyPr/>
          <a:lstStyle>
            <a:lvl1pPr>
              <a:defRPr sz="3600"/>
            </a:lvl1p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68313" y="1341438"/>
            <a:ext cx="4027487" cy="49672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341438"/>
            <a:ext cx="4027488" cy="49672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68314" y="332658"/>
            <a:ext cx="8207375" cy="574675"/>
          </a:xfrm>
        </p:spPr>
        <p:txBody>
          <a:bodyPr/>
          <a:lstStyle>
            <a:lvl1pPr>
              <a:defRPr sz="2700"/>
            </a:lvl1p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4638" y="188913"/>
            <a:ext cx="2051050" cy="61198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68313" y="188913"/>
            <a:ext cx="6003925" cy="61198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468313" y="188913"/>
            <a:ext cx="8207375" cy="574675"/>
          </a:xfrm>
        </p:spPr>
        <p:txBody>
          <a:bodyPr/>
          <a:lstStyle/>
          <a:p>
            <a:r>
              <a:rPr lang="zh-CN" altLang="en-US"/>
              <a:t>单击此处编辑母版标题样式</a:t>
            </a:r>
          </a:p>
        </p:txBody>
      </p:sp>
      <p:sp>
        <p:nvSpPr>
          <p:cNvPr id="3" name="表格占位符 2"/>
          <p:cNvSpPr>
            <a:spLocks noGrp="1"/>
          </p:cNvSpPr>
          <p:nvPr>
            <p:ph type="tbl" idx="1"/>
          </p:nvPr>
        </p:nvSpPr>
        <p:spPr>
          <a:xfrm>
            <a:off x="468313" y="1341438"/>
            <a:ext cx="8207375" cy="4967287"/>
          </a:xfrm>
        </p:spPr>
        <p:txBody>
          <a:bodyPr/>
          <a:lstStyle/>
          <a:p>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68313" y="188913"/>
            <a:ext cx="8207375" cy="574675"/>
          </a:xfrm>
        </p:spPr>
        <p:txBody>
          <a:bodyPr/>
          <a:lstStyle/>
          <a:p>
            <a:r>
              <a:rPr lang="zh-CN" altLang="en-US"/>
              <a:t>单击此处编辑母版标题样式</a:t>
            </a:r>
          </a:p>
        </p:txBody>
      </p:sp>
      <p:sp>
        <p:nvSpPr>
          <p:cNvPr id="3" name="文本占位符 2"/>
          <p:cNvSpPr>
            <a:spLocks noGrp="1"/>
          </p:cNvSpPr>
          <p:nvPr>
            <p:ph type="body" sz="half" idx="1"/>
          </p:nvPr>
        </p:nvSpPr>
        <p:spPr>
          <a:xfrm>
            <a:off x="468313" y="1341438"/>
            <a:ext cx="4027487" cy="496728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341438"/>
            <a:ext cx="4027488" cy="496728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2"/>
            <a:ext cx="7772400" cy="1362075"/>
          </a:xfrm>
        </p:spPr>
        <p:txBody>
          <a:bodyPr anchor="t"/>
          <a:lstStyle>
            <a:lvl1pPr algn="l">
              <a:defRPr sz="3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a:t>单击此处编辑母版文本样式</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68314" y="1341440"/>
            <a:ext cx="4027487" cy="4967287"/>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341440"/>
            <a:ext cx="4027488" cy="4967287"/>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73050"/>
            <a:ext cx="3008313" cy="1162050"/>
          </a:xfrm>
        </p:spPr>
        <p:txBody>
          <a:bodyPr anchor="b"/>
          <a:lstStyle>
            <a:lvl1pPr algn="l">
              <a:defRPr sz="1500" b="1"/>
            </a:lvl1pPr>
          </a:lstStyle>
          <a:p>
            <a:r>
              <a:rPr lang="zh-CN" altLang="en-US"/>
              <a:t>单击此处编辑母版标题样式</a:t>
            </a:r>
          </a:p>
        </p:txBody>
      </p:sp>
      <p:sp>
        <p:nvSpPr>
          <p:cNvPr id="3" name="内容占位符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单击此处编辑母版文本样式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15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单击此处编辑母版文本样式</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image" Target="../media/image2.jpeg"/><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1.jpe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1026" name="Picture 80" descr="bg2"/>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2"/>
            <a:ext cx="9144000" cy="685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1"/>
          <p:cNvSpPr>
            <a:spLocks noGrp="1" noChangeArrowheads="1"/>
          </p:cNvSpPr>
          <p:nvPr>
            <p:ph type="body" idx="1"/>
          </p:nvPr>
        </p:nvSpPr>
        <p:spPr bwMode="auto">
          <a:xfrm>
            <a:off x="468314" y="1341440"/>
            <a:ext cx="8207375" cy="496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t>单击此处编辑母版文本样式</a:t>
            </a:r>
          </a:p>
          <a:p>
            <a:pPr lvl="1"/>
            <a:r>
              <a:rPr lang="zh-CN"/>
              <a:t>第二级</a:t>
            </a:r>
          </a:p>
          <a:p>
            <a:pPr lvl="2"/>
            <a:r>
              <a:rPr lang="zh-CN"/>
              <a:t>第三级</a:t>
            </a:r>
          </a:p>
          <a:p>
            <a:pPr lvl="3"/>
            <a:r>
              <a:rPr lang="zh-CN"/>
              <a:t>第四级</a:t>
            </a:r>
          </a:p>
        </p:txBody>
      </p:sp>
      <p:sp>
        <p:nvSpPr>
          <p:cNvPr id="1028" name="Rectangle 27"/>
          <p:cNvSpPr>
            <a:spLocks noGrp="1" noChangeArrowheads="1"/>
          </p:cNvSpPr>
          <p:nvPr>
            <p:ph type="title"/>
          </p:nvPr>
        </p:nvSpPr>
        <p:spPr bwMode="auto">
          <a:xfrm>
            <a:off x="468314" y="188914"/>
            <a:ext cx="8207375" cy="57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t>单击此处编辑母版标题样式</a:t>
            </a:r>
          </a:p>
        </p:txBody>
      </p:sp>
      <p:pic>
        <p:nvPicPr>
          <p:cNvPr id="2" name="图片 1"/>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763448" y="15060"/>
            <a:ext cx="1380553" cy="119293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rtl="0" eaLnBrk="0" fontAlgn="base" hangingPunct="0">
        <a:spcBef>
          <a:spcPct val="0"/>
        </a:spcBef>
        <a:spcAft>
          <a:spcPct val="0"/>
        </a:spcAft>
        <a:defRPr sz="3000" b="1">
          <a:solidFill>
            <a:schemeClr val="tx1"/>
          </a:solidFill>
          <a:latin typeface="+mj-lt"/>
          <a:ea typeface="+mj-ea"/>
          <a:cs typeface="+mj-cs"/>
        </a:defRPr>
      </a:lvl1pPr>
      <a:lvl2pPr algn="l" rtl="0" eaLnBrk="0" fontAlgn="base" hangingPunct="0">
        <a:spcBef>
          <a:spcPct val="0"/>
        </a:spcBef>
        <a:spcAft>
          <a:spcPct val="0"/>
        </a:spcAft>
        <a:defRPr sz="3000" b="1">
          <a:solidFill>
            <a:schemeClr val="tx1"/>
          </a:solidFill>
          <a:latin typeface="Arial" panose="020B0604020202020204" pitchFamily="34" charset="0"/>
          <a:ea typeface="黑体" panose="02010609060101010101" pitchFamily="2" charset="-122"/>
        </a:defRPr>
      </a:lvl2pPr>
      <a:lvl3pPr algn="l" rtl="0" eaLnBrk="0" fontAlgn="base" hangingPunct="0">
        <a:spcBef>
          <a:spcPct val="0"/>
        </a:spcBef>
        <a:spcAft>
          <a:spcPct val="0"/>
        </a:spcAft>
        <a:defRPr sz="3000" b="1">
          <a:solidFill>
            <a:schemeClr val="tx1"/>
          </a:solidFill>
          <a:latin typeface="Arial" panose="020B0604020202020204" pitchFamily="34" charset="0"/>
          <a:ea typeface="黑体" panose="02010609060101010101" pitchFamily="2" charset="-122"/>
        </a:defRPr>
      </a:lvl3pPr>
      <a:lvl4pPr algn="l" rtl="0" eaLnBrk="0" fontAlgn="base" hangingPunct="0">
        <a:spcBef>
          <a:spcPct val="0"/>
        </a:spcBef>
        <a:spcAft>
          <a:spcPct val="0"/>
        </a:spcAft>
        <a:defRPr sz="3000" b="1">
          <a:solidFill>
            <a:schemeClr val="tx1"/>
          </a:solidFill>
          <a:latin typeface="Arial" panose="020B0604020202020204" pitchFamily="34" charset="0"/>
          <a:ea typeface="黑体" panose="02010609060101010101" pitchFamily="2" charset="-122"/>
        </a:defRPr>
      </a:lvl4pPr>
      <a:lvl5pPr algn="l" rtl="0" eaLnBrk="0" fontAlgn="base" hangingPunct="0">
        <a:spcBef>
          <a:spcPct val="0"/>
        </a:spcBef>
        <a:spcAft>
          <a:spcPct val="0"/>
        </a:spcAft>
        <a:defRPr sz="3000" b="1">
          <a:solidFill>
            <a:schemeClr val="tx1"/>
          </a:solidFill>
          <a:latin typeface="Arial" panose="020B0604020202020204" pitchFamily="34" charset="0"/>
          <a:ea typeface="黑体" panose="02010609060101010101" pitchFamily="2" charset="-122"/>
        </a:defRPr>
      </a:lvl5pPr>
      <a:lvl6pPr marL="342900" algn="l" rtl="0" eaLnBrk="0" fontAlgn="base" hangingPunct="0">
        <a:spcBef>
          <a:spcPct val="0"/>
        </a:spcBef>
        <a:spcAft>
          <a:spcPct val="0"/>
        </a:spcAft>
        <a:defRPr sz="3000" b="1">
          <a:solidFill>
            <a:schemeClr val="tx1"/>
          </a:solidFill>
          <a:latin typeface="Arial" panose="020B0604020202020204" pitchFamily="34" charset="0"/>
          <a:ea typeface="黑体" panose="02010609060101010101" pitchFamily="2" charset="-122"/>
        </a:defRPr>
      </a:lvl6pPr>
      <a:lvl7pPr marL="685800" algn="l" rtl="0" eaLnBrk="0" fontAlgn="base" hangingPunct="0">
        <a:spcBef>
          <a:spcPct val="0"/>
        </a:spcBef>
        <a:spcAft>
          <a:spcPct val="0"/>
        </a:spcAft>
        <a:defRPr sz="3000" b="1">
          <a:solidFill>
            <a:schemeClr val="tx1"/>
          </a:solidFill>
          <a:latin typeface="Arial" panose="020B0604020202020204" pitchFamily="34" charset="0"/>
          <a:ea typeface="黑体" panose="02010609060101010101" pitchFamily="2" charset="-122"/>
        </a:defRPr>
      </a:lvl7pPr>
      <a:lvl8pPr marL="1028700" algn="l" rtl="0" eaLnBrk="0" fontAlgn="base" hangingPunct="0">
        <a:spcBef>
          <a:spcPct val="0"/>
        </a:spcBef>
        <a:spcAft>
          <a:spcPct val="0"/>
        </a:spcAft>
        <a:defRPr sz="3000" b="1">
          <a:solidFill>
            <a:schemeClr val="tx1"/>
          </a:solidFill>
          <a:latin typeface="Arial" panose="020B0604020202020204" pitchFamily="34" charset="0"/>
          <a:ea typeface="黑体" panose="02010609060101010101" pitchFamily="2" charset="-122"/>
        </a:defRPr>
      </a:lvl8pPr>
      <a:lvl9pPr marL="1371600" algn="l" rtl="0" eaLnBrk="0" fontAlgn="base" hangingPunct="0">
        <a:spcBef>
          <a:spcPct val="0"/>
        </a:spcBef>
        <a:spcAft>
          <a:spcPct val="0"/>
        </a:spcAft>
        <a:defRPr sz="3000" b="1">
          <a:solidFill>
            <a:schemeClr val="tx1"/>
          </a:solidFill>
          <a:latin typeface="Arial" panose="020B0604020202020204" pitchFamily="34" charset="0"/>
          <a:ea typeface="黑体" panose="02010609060101010101" pitchFamily="2" charset="-122"/>
        </a:defRPr>
      </a:lvl9pPr>
    </p:titleStyle>
    <p:bodyStyle>
      <a:lvl1pPr marL="257175" indent="-257175" algn="l" rtl="0" eaLnBrk="0" fontAlgn="base" hangingPunct="0">
        <a:lnSpc>
          <a:spcPct val="120000"/>
        </a:lnSpc>
        <a:spcBef>
          <a:spcPct val="20000"/>
        </a:spcBef>
        <a:spcAft>
          <a:spcPct val="0"/>
        </a:spcAft>
        <a:buClr>
          <a:schemeClr val="accent1"/>
        </a:buClr>
        <a:buFont typeface="Wingdings" panose="05000000000000000000" pitchFamily="2" charset="2"/>
        <a:buChar char="n"/>
        <a:defRPr sz="2700" b="1">
          <a:solidFill>
            <a:schemeClr val="tx1"/>
          </a:solidFill>
          <a:latin typeface="+mn-lt"/>
          <a:ea typeface="+mn-ea"/>
          <a:cs typeface="+mn-cs"/>
        </a:defRPr>
      </a:lvl1pPr>
      <a:lvl2pPr marL="557530" indent="-214630" algn="l" rtl="0" eaLnBrk="0" fontAlgn="base" hangingPunct="0">
        <a:lnSpc>
          <a:spcPct val="120000"/>
        </a:lnSpc>
        <a:spcBef>
          <a:spcPct val="20000"/>
        </a:spcBef>
        <a:spcAft>
          <a:spcPct val="0"/>
        </a:spcAft>
        <a:buClr>
          <a:schemeClr val="accent1"/>
        </a:buClr>
        <a:buFont typeface="Wingdings" panose="05000000000000000000" pitchFamily="2" charset="2"/>
        <a:buChar char="n"/>
        <a:defRPr sz="2400" b="1">
          <a:solidFill>
            <a:schemeClr val="tx1"/>
          </a:solidFill>
          <a:latin typeface="+mn-lt"/>
          <a:ea typeface="+mn-ea"/>
        </a:defRPr>
      </a:lvl2pPr>
      <a:lvl3pPr marL="857250" indent="-171450" algn="l" rtl="0" eaLnBrk="0" fontAlgn="base" hangingPunct="0">
        <a:lnSpc>
          <a:spcPct val="120000"/>
        </a:lnSpc>
        <a:spcBef>
          <a:spcPct val="20000"/>
        </a:spcBef>
        <a:spcAft>
          <a:spcPct val="0"/>
        </a:spcAft>
        <a:buClr>
          <a:schemeClr val="accent1"/>
        </a:buClr>
        <a:buFont typeface="Wingdings" panose="05000000000000000000" pitchFamily="2" charset="2"/>
        <a:buChar char="n"/>
        <a:defRPr sz="2100" b="1">
          <a:solidFill>
            <a:schemeClr val="tx1"/>
          </a:solidFill>
          <a:latin typeface="+mn-lt"/>
          <a:ea typeface="+mn-ea"/>
        </a:defRPr>
      </a:lvl3pPr>
      <a:lvl4pPr marL="1200150" indent="-171450" algn="l" rtl="0" eaLnBrk="0" fontAlgn="base" hangingPunct="0">
        <a:lnSpc>
          <a:spcPct val="120000"/>
        </a:lnSpc>
        <a:spcBef>
          <a:spcPct val="20000"/>
        </a:spcBef>
        <a:spcAft>
          <a:spcPct val="0"/>
        </a:spcAft>
        <a:buClr>
          <a:schemeClr val="accent1"/>
        </a:buClr>
        <a:buFont typeface="Wingdings" panose="05000000000000000000" pitchFamily="2" charset="2"/>
        <a:buChar char="n"/>
        <a:defRPr sz="1800" b="1">
          <a:solidFill>
            <a:schemeClr val="tx1"/>
          </a:solidFill>
          <a:latin typeface="+mn-lt"/>
          <a:ea typeface="+mn-ea"/>
        </a:defRPr>
      </a:lvl4pPr>
      <a:lvl5pPr marL="1543050" indent="-171450" algn="l" rtl="0" eaLnBrk="0" fontAlgn="base" hangingPunct="0">
        <a:spcBef>
          <a:spcPct val="20000"/>
        </a:spcBef>
        <a:spcAft>
          <a:spcPct val="0"/>
        </a:spcAft>
        <a:buFont typeface="Wingdings" panose="05000000000000000000" pitchFamily="2" charset="2"/>
        <a:buChar char="»"/>
        <a:defRPr sz="1500" b="1">
          <a:solidFill>
            <a:schemeClr val="tx1"/>
          </a:solidFill>
          <a:latin typeface="+mn-lt"/>
          <a:ea typeface="+mn-ea"/>
        </a:defRPr>
      </a:lvl5pPr>
      <a:lvl6pPr marL="1885950" indent="-171450" algn="l" rtl="0" eaLnBrk="0" fontAlgn="base" hangingPunct="0">
        <a:spcBef>
          <a:spcPct val="20000"/>
        </a:spcBef>
        <a:spcAft>
          <a:spcPct val="0"/>
        </a:spcAft>
        <a:buFont typeface="Wingdings" panose="05000000000000000000" pitchFamily="2" charset="2"/>
        <a:buChar char="»"/>
        <a:defRPr sz="1500" b="1">
          <a:solidFill>
            <a:schemeClr val="tx1"/>
          </a:solidFill>
          <a:latin typeface="+mn-lt"/>
          <a:ea typeface="+mn-ea"/>
        </a:defRPr>
      </a:lvl6pPr>
      <a:lvl7pPr marL="2228850" indent="-171450" algn="l" rtl="0" eaLnBrk="0" fontAlgn="base" hangingPunct="0">
        <a:spcBef>
          <a:spcPct val="20000"/>
        </a:spcBef>
        <a:spcAft>
          <a:spcPct val="0"/>
        </a:spcAft>
        <a:buFont typeface="Wingdings" panose="05000000000000000000" pitchFamily="2" charset="2"/>
        <a:buChar char="»"/>
        <a:defRPr sz="1500" b="1">
          <a:solidFill>
            <a:schemeClr val="tx1"/>
          </a:solidFill>
          <a:latin typeface="+mn-lt"/>
          <a:ea typeface="+mn-ea"/>
        </a:defRPr>
      </a:lvl7pPr>
      <a:lvl8pPr marL="2571750" indent="-171450" algn="l" rtl="0" eaLnBrk="0" fontAlgn="base" hangingPunct="0">
        <a:spcBef>
          <a:spcPct val="20000"/>
        </a:spcBef>
        <a:spcAft>
          <a:spcPct val="0"/>
        </a:spcAft>
        <a:buFont typeface="Wingdings" panose="05000000000000000000" pitchFamily="2" charset="2"/>
        <a:buChar char="»"/>
        <a:defRPr sz="1500" b="1">
          <a:solidFill>
            <a:schemeClr val="tx1"/>
          </a:solidFill>
          <a:latin typeface="+mn-lt"/>
          <a:ea typeface="+mn-ea"/>
        </a:defRPr>
      </a:lvl8pPr>
      <a:lvl9pPr marL="2914650" indent="-171450" algn="l" rtl="0" eaLnBrk="0" fontAlgn="base" hangingPunct="0">
        <a:spcBef>
          <a:spcPct val="20000"/>
        </a:spcBef>
        <a:spcAft>
          <a:spcPct val="0"/>
        </a:spcAft>
        <a:buFont typeface="Wingdings" panose="05000000000000000000" pitchFamily="2" charset="2"/>
        <a:buChar char="»"/>
        <a:defRPr sz="1500" b="1">
          <a:solidFill>
            <a:schemeClr val="tx1"/>
          </a:solidFill>
          <a:latin typeface="+mn-lt"/>
          <a:ea typeface="+mn-ea"/>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1026" name="Picture 80" descr="bg2"/>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9144000" cy="685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1"/>
          <p:cNvSpPr>
            <a:spLocks noGrp="1" noChangeArrowheads="1"/>
          </p:cNvSpPr>
          <p:nvPr>
            <p:ph type="body" idx="1"/>
          </p:nvPr>
        </p:nvSpPr>
        <p:spPr bwMode="auto">
          <a:xfrm>
            <a:off x="468313" y="1341438"/>
            <a:ext cx="8207375" cy="496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t>单击此处编辑母版文本样式</a:t>
            </a:r>
          </a:p>
          <a:p>
            <a:pPr lvl="1"/>
            <a:r>
              <a:rPr lang="zh-CN"/>
              <a:t>第二级</a:t>
            </a:r>
          </a:p>
          <a:p>
            <a:pPr lvl="2"/>
            <a:r>
              <a:rPr lang="zh-CN"/>
              <a:t>第三级</a:t>
            </a:r>
          </a:p>
          <a:p>
            <a:pPr lvl="3"/>
            <a:r>
              <a:rPr lang="zh-CN"/>
              <a:t>第四级</a:t>
            </a:r>
          </a:p>
        </p:txBody>
      </p:sp>
      <p:sp>
        <p:nvSpPr>
          <p:cNvPr id="1028" name="Rectangle 27"/>
          <p:cNvSpPr>
            <a:spLocks noGrp="1" noChangeArrowheads="1"/>
          </p:cNvSpPr>
          <p:nvPr>
            <p:ph type="title"/>
          </p:nvPr>
        </p:nvSpPr>
        <p:spPr bwMode="auto">
          <a:xfrm>
            <a:off x="468313" y="188913"/>
            <a:ext cx="8207375" cy="57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t>单击此处编辑母版标题样式</a:t>
            </a:r>
          </a:p>
        </p:txBody>
      </p:sp>
      <p:pic>
        <p:nvPicPr>
          <p:cNvPr id="2" name="图片 1"/>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7763447" y="15060"/>
            <a:ext cx="1380553" cy="1192932"/>
          </a:xfrm>
          <a:prstGeom prst="rect">
            <a:avLst/>
          </a:prstGeom>
        </p:spPr>
      </p:pic>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txStyles>
    <p:titleStyle>
      <a:lvl1pPr algn="l" rtl="0" eaLnBrk="0" fontAlgn="base" hangingPunct="0">
        <a:spcBef>
          <a:spcPct val="0"/>
        </a:spcBef>
        <a:spcAft>
          <a:spcPct val="0"/>
        </a:spcAft>
        <a:defRPr sz="4000" b="1">
          <a:solidFill>
            <a:schemeClr val="tx1"/>
          </a:solidFill>
          <a:latin typeface="+mj-lt"/>
          <a:ea typeface="+mj-ea"/>
          <a:cs typeface="+mj-cs"/>
        </a:defRPr>
      </a:lvl1pPr>
      <a:lvl2pPr algn="l" rtl="0" eaLnBrk="0" fontAlgn="base" hangingPunct="0">
        <a:spcBef>
          <a:spcPct val="0"/>
        </a:spcBef>
        <a:spcAft>
          <a:spcPct val="0"/>
        </a:spcAft>
        <a:defRPr sz="4000" b="1">
          <a:solidFill>
            <a:schemeClr val="tx1"/>
          </a:solidFill>
          <a:latin typeface="Arial" panose="020B0604020202020204" pitchFamily="34" charset="0"/>
          <a:ea typeface="黑体" panose="02010609060101010101" pitchFamily="2" charset="-122"/>
        </a:defRPr>
      </a:lvl2pPr>
      <a:lvl3pPr algn="l" rtl="0" eaLnBrk="0" fontAlgn="base" hangingPunct="0">
        <a:spcBef>
          <a:spcPct val="0"/>
        </a:spcBef>
        <a:spcAft>
          <a:spcPct val="0"/>
        </a:spcAft>
        <a:defRPr sz="4000" b="1">
          <a:solidFill>
            <a:schemeClr val="tx1"/>
          </a:solidFill>
          <a:latin typeface="Arial" panose="020B0604020202020204" pitchFamily="34" charset="0"/>
          <a:ea typeface="黑体" panose="02010609060101010101" pitchFamily="2" charset="-122"/>
        </a:defRPr>
      </a:lvl3pPr>
      <a:lvl4pPr algn="l" rtl="0" eaLnBrk="0" fontAlgn="base" hangingPunct="0">
        <a:spcBef>
          <a:spcPct val="0"/>
        </a:spcBef>
        <a:spcAft>
          <a:spcPct val="0"/>
        </a:spcAft>
        <a:defRPr sz="4000" b="1">
          <a:solidFill>
            <a:schemeClr val="tx1"/>
          </a:solidFill>
          <a:latin typeface="Arial" panose="020B0604020202020204" pitchFamily="34" charset="0"/>
          <a:ea typeface="黑体" panose="02010609060101010101" pitchFamily="2" charset="-122"/>
        </a:defRPr>
      </a:lvl4pPr>
      <a:lvl5pPr algn="l" rtl="0" eaLnBrk="0" fontAlgn="base" hangingPunct="0">
        <a:spcBef>
          <a:spcPct val="0"/>
        </a:spcBef>
        <a:spcAft>
          <a:spcPct val="0"/>
        </a:spcAft>
        <a:defRPr sz="4000" b="1">
          <a:solidFill>
            <a:schemeClr val="tx1"/>
          </a:solidFill>
          <a:latin typeface="Arial" panose="020B0604020202020204" pitchFamily="34" charset="0"/>
          <a:ea typeface="黑体" panose="02010609060101010101" pitchFamily="2" charset="-122"/>
        </a:defRPr>
      </a:lvl5pPr>
      <a:lvl6pPr marL="457200" algn="l" rtl="0" eaLnBrk="0" fontAlgn="base" hangingPunct="0">
        <a:spcBef>
          <a:spcPct val="0"/>
        </a:spcBef>
        <a:spcAft>
          <a:spcPct val="0"/>
        </a:spcAft>
        <a:defRPr sz="4000" b="1">
          <a:solidFill>
            <a:schemeClr val="tx1"/>
          </a:solidFill>
          <a:latin typeface="Arial" panose="020B0604020202020204" pitchFamily="34" charset="0"/>
          <a:ea typeface="黑体" panose="02010609060101010101" pitchFamily="2" charset="-122"/>
        </a:defRPr>
      </a:lvl6pPr>
      <a:lvl7pPr marL="914400" algn="l" rtl="0" eaLnBrk="0" fontAlgn="base" hangingPunct="0">
        <a:spcBef>
          <a:spcPct val="0"/>
        </a:spcBef>
        <a:spcAft>
          <a:spcPct val="0"/>
        </a:spcAft>
        <a:defRPr sz="4000" b="1">
          <a:solidFill>
            <a:schemeClr val="tx1"/>
          </a:solidFill>
          <a:latin typeface="Arial" panose="020B0604020202020204" pitchFamily="34" charset="0"/>
          <a:ea typeface="黑体" panose="02010609060101010101" pitchFamily="2" charset="-122"/>
        </a:defRPr>
      </a:lvl7pPr>
      <a:lvl8pPr marL="1371600" algn="l" rtl="0" eaLnBrk="0" fontAlgn="base" hangingPunct="0">
        <a:spcBef>
          <a:spcPct val="0"/>
        </a:spcBef>
        <a:spcAft>
          <a:spcPct val="0"/>
        </a:spcAft>
        <a:defRPr sz="4000" b="1">
          <a:solidFill>
            <a:schemeClr val="tx1"/>
          </a:solidFill>
          <a:latin typeface="Arial" panose="020B0604020202020204" pitchFamily="34" charset="0"/>
          <a:ea typeface="黑体" panose="02010609060101010101" pitchFamily="2" charset="-122"/>
        </a:defRPr>
      </a:lvl8pPr>
      <a:lvl9pPr marL="1828800" algn="l" rtl="0" eaLnBrk="0" fontAlgn="base" hangingPunct="0">
        <a:spcBef>
          <a:spcPct val="0"/>
        </a:spcBef>
        <a:spcAft>
          <a:spcPct val="0"/>
        </a:spcAft>
        <a:defRPr sz="4000" b="1">
          <a:solidFill>
            <a:schemeClr val="tx1"/>
          </a:solidFill>
          <a:latin typeface="Arial" panose="020B0604020202020204" pitchFamily="34" charset="0"/>
          <a:ea typeface="黑体" panose="02010609060101010101" pitchFamily="2" charset="-122"/>
        </a:defRPr>
      </a:lvl9pPr>
    </p:titleStyle>
    <p:bodyStyle>
      <a:lvl1pPr marL="342900" indent="-342900" algn="l" rtl="0" eaLnBrk="0" fontAlgn="base" hangingPunct="0">
        <a:lnSpc>
          <a:spcPct val="120000"/>
        </a:lnSpc>
        <a:spcBef>
          <a:spcPct val="20000"/>
        </a:spcBef>
        <a:spcAft>
          <a:spcPct val="0"/>
        </a:spcAft>
        <a:buClr>
          <a:schemeClr val="accent1"/>
        </a:buClr>
        <a:buFont typeface="Wingdings" panose="05000000000000000000" pitchFamily="2" charset="2"/>
        <a:buChar char="n"/>
        <a:defRPr sz="3600" b="1">
          <a:solidFill>
            <a:schemeClr val="tx1"/>
          </a:solidFill>
          <a:latin typeface="+mn-lt"/>
          <a:ea typeface="+mn-ea"/>
          <a:cs typeface="+mn-cs"/>
        </a:defRPr>
      </a:lvl1pPr>
      <a:lvl2pPr marL="742950" indent="-285750" algn="l" rtl="0" eaLnBrk="0" fontAlgn="base" hangingPunct="0">
        <a:lnSpc>
          <a:spcPct val="120000"/>
        </a:lnSpc>
        <a:spcBef>
          <a:spcPct val="20000"/>
        </a:spcBef>
        <a:spcAft>
          <a:spcPct val="0"/>
        </a:spcAft>
        <a:buClr>
          <a:schemeClr val="accent1"/>
        </a:buClr>
        <a:buFont typeface="Wingdings" panose="05000000000000000000" pitchFamily="2" charset="2"/>
        <a:buChar char="n"/>
        <a:defRPr sz="3200" b="1">
          <a:solidFill>
            <a:schemeClr val="tx1"/>
          </a:solidFill>
          <a:latin typeface="+mn-lt"/>
          <a:ea typeface="+mn-ea"/>
        </a:defRPr>
      </a:lvl2pPr>
      <a:lvl3pPr marL="1143000" indent="-228600" algn="l" rtl="0" eaLnBrk="0" fontAlgn="base" hangingPunct="0">
        <a:lnSpc>
          <a:spcPct val="120000"/>
        </a:lnSpc>
        <a:spcBef>
          <a:spcPct val="20000"/>
        </a:spcBef>
        <a:spcAft>
          <a:spcPct val="0"/>
        </a:spcAft>
        <a:buClr>
          <a:schemeClr val="accent1"/>
        </a:buClr>
        <a:buFont typeface="Wingdings" panose="05000000000000000000" pitchFamily="2" charset="2"/>
        <a:buChar char="n"/>
        <a:defRPr sz="2800" b="1">
          <a:solidFill>
            <a:schemeClr val="tx1"/>
          </a:solidFill>
          <a:latin typeface="+mn-lt"/>
          <a:ea typeface="+mn-ea"/>
        </a:defRPr>
      </a:lvl3pPr>
      <a:lvl4pPr marL="1600200" indent="-228600" algn="l" rtl="0" eaLnBrk="0" fontAlgn="base" hangingPunct="0">
        <a:lnSpc>
          <a:spcPct val="120000"/>
        </a:lnSpc>
        <a:spcBef>
          <a:spcPct val="20000"/>
        </a:spcBef>
        <a:spcAft>
          <a:spcPct val="0"/>
        </a:spcAft>
        <a:buClr>
          <a:schemeClr val="accent1"/>
        </a:buClr>
        <a:buFont typeface="Wingdings" panose="05000000000000000000" pitchFamily="2" charset="2"/>
        <a:buChar char="n"/>
        <a:defRPr sz="2400" b="1">
          <a:solidFill>
            <a:schemeClr val="tx1"/>
          </a:solidFill>
          <a:latin typeface="+mn-lt"/>
          <a:ea typeface="+mn-ea"/>
        </a:defRPr>
      </a:lvl4pPr>
      <a:lvl5pPr marL="2057400" indent="-228600" algn="l" rtl="0" eaLnBrk="0" fontAlgn="base" hangingPunct="0">
        <a:spcBef>
          <a:spcPct val="20000"/>
        </a:spcBef>
        <a:spcAft>
          <a:spcPct val="0"/>
        </a:spcAft>
        <a:buFont typeface="Wingdings" panose="05000000000000000000" pitchFamily="2" charset="2"/>
        <a:buChar char="»"/>
        <a:defRPr sz="2000" b="1">
          <a:solidFill>
            <a:schemeClr val="tx1"/>
          </a:solidFill>
          <a:latin typeface="+mn-lt"/>
          <a:ea typeface="+mn-ea"/>
        </a:defRPr>
      </a:lvl5pPr>
      <a:lvl6pPr marL="2514600" indent="-228600" algn="l" rtl="0" eaLnBrk="0" fontAlgn="base" hangingPunct="0">
        <a:spcBef>
          <a:spcPct val="20000"/>
        </a:spcBef>
        <a:spcAft>
          <a:spcPct val="0"/>
        </a:spcAft>
        <a:buFont typeface="Wingdings" panose="05000000000000000000" pitchFamily="2" charset="2"/>
        <a:buChar char="»"/>
        <a:defRPr sz="2000" b="1">
          <a:solidFill>
            <a:schemeClr val="tx1"/>
          </a:solidFill>
          <a:latin typeface="+mn-lt"/>
          <a:ea typeface="+mn-ea"/>
        </a:defRPr>
      </a:lvl6pPr>
      <a:lvl7pPr marL="2971800" indent="-228600" algn="l" rtl="0" eaLnBrk="0" fontAlgn="base" hangingPunct="0">
        <a:spcBef>
          <a:spcPct val="20000"/>
        </a:spcBef>
        <a:spcAft>
          <a:spcPct val="0"/>
        </a:spcAft>
        <a:buFont typeface="Wingdings" panose="05000000000000000000" pitchFamily="2" charset="2"/>
        <a:buChar char="»"/>
        <a:defRPr sz="2000" b="1">
          <a:solidFill>
            <a:schemeClr val="tx1"/>
          </a:solidFill>
          <a:latin typeface="+mn-lt"/>
          <a:ea typeface="+mn-ea"/>
        </a:defRPr>
      </a:lvl7pPr>
      <a:lvl8pPr marL="3429000" indent="-228600" algn="l" rtl="0" eaLnBrk="0" fontAlgn="base" hangingPunct="0">
        <a:spcBef>
          <a:spcPct val="20000"/>
        </a:spcBef>
        <a:spcAft>
          <a:spcPct val="0"/>
        </a:spcAft>
        <a:buFont typeface="Wingdings" panose="05000000000000000000" pitchFamily="2" charset="2"/>
        <a:buChar char="»"/>
        <a:defRPr sz="2000" b="1">
          <a:solidFill>
            <a:schemeClr val="tx1"/>
          </a:solidFill>
          <a:latin typeface="+mn-lt"/>
          <a:ea typeface="+mn-ea"/>
        </a:defRPr>
      </a:lvl8pPr>
      <a:lvl9pPr marL="3886200" indent="-228600" algn="l" rtl="0" eaLnBrk="0" fontAlgn="base" hangingPunct="0">
        <a:spcBef>
          <a:spcPct val="20000"/>
        </a:spcBef>
        <a:spcAft>
          <a:spcPct val="0"/>
        </a:spcAft>
        <a:buFont typeface="Wingdings" panose="05000000000000000000" pitchFamily="2" charset="2"/>
        <a:buChar char="»"/>
        <a:defRPr sz="2000" b="1">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oleObject" Target="../embeddings/oleObject2.bin"/></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3.bin"/><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4.bin"/><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oleObject" Target="../embeddings/oleObject5.bin"/></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hyperlink" Target="http://video.mobisys.cc/materials/tools/ucore_os_docs.pdf"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3.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hyperlink" Target="http://git-scm.com/book/en/v2/Git-Branching-Basic-Branching-and-Mergin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7.emf"/><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emf"/><Relationship Id="rId5" Type="http://schemas.openxmlformats.org/officeDocument/2006/relationships/oleObject" Target="../embeddings/oleObject1.bin"/><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pPr algn="ctr"/>
            <a:r>
              <a:rPr lang="en-US" altLang="zh-CN" dirty="0"/>
              <a:t>Lab2:</a:t>
            </a:r>
            <a:r>
              <a:rPr lang="zh-CN" altLang="en-US" dirty="0"/>
              <a:t>内存管理</a:t>
            </a:r>
          </a:p>
        </p:txBody>
      </p:sp>
      <p:sp>
        <p:nvSpPr>
          <p:cNvPr id="3" name="副标题 2"/>
          <p:cNvSpPr>
            <a:spLocks noGrp="1"/>
          </p:cNvSpPr>
          <p:nvPr>
            <p:ph type="subTitle" idx="1"/>
          </p:nvPr>
        </p:nvSpPr>
        <p:spPr/>
        <p:txBody>
          <a:bodyPr/>
          <a:lstStyle/>
          <a:p>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Box 80"/>
          <p:cNvSpPr txBox="1"/>
          <p:nvPr/>
        </p:nvSpPr>
        <p:spPr>
          <a:xfrm>
            <a:off x="1520806" y="1071546"/>
            <a:ext cx="6291554" cy="553998"/>
          </a:xfrm>
          <a:prstGeom prst="rect">
            <a:avLst/>
          </a:prstGeom>
          <a:noFill/>
        </p:spPr>
        <p:txBody>
          <a:bodyPr wrap="square" rtlCol="0">
            <a:spAutoFit/>
          </a:bodyPr>
          <a:lstStyle/>
          <a:p>
            <a:r>
              <a:rPr lang="zh-CN" altLang="en-US" sz="3000" b="1" dirty="0">
                <a:solidFill>
                  <a:srgbClr val="11576A"/>
                </a:solidFill>
                <a:latin typeface="微软雅黑" panose="020B0503020204020204" pitchFamily="34" charset="-122"/>
                <a:ea typeface="微软雅黑" panose="020B0503020204020204" pitchFamily="34" charset="-122"/>
              </a:rPr>
              <a:t>了解内核编程方法和通用数据结构</a:t>
            </a:r>
          </a:p>
        </p:txBody>
      </p:sp>
      <p:graphicFrame>
        <p:nvGraphicFramePr>
          <p:cNvPr id="11" name="Object 8"/>
          <p:cNvGraphicFramePr/>
          <p:nvPr/>
        </p:nvGraphicFramePr>
        <p:xfrm>
          <a:off x="6781614" y="1769560"/>
          <a:ext cx="2326891" cy="2163496"/>
        </p:xfrm>
        <a:graphic>
          <a:graphicData uri="http://schemas.openxmlformats.org/presentationml/2006/ole">
            <mc:AlternateContent xmlns:mc="http://schemas.openxmlformats.org/markup-compatibility/2006">
              <mc:Choice xmlns:v="urn:schemas-microsoft-com:vml" Requires="v">
                <p:oleObj r:id="rId4" imgW="2782570" imgH="2472055" progId="Word.Document.12">
                  <p:embed/>
                </p:oleObj>
              </mc:Choice>
              <mc:Fallback>
                <p:oleObj r:id="rId4" imgW="2782570" imgH="2472055" progId="Word.Document.12">
                  <p:embed/>
                  <p:pic>
                    <p:nvPicPr>
                      <p:cNvPr id="0" name="Object 8"/>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1614" y="1769560"/>
                        <a:ext cx="2326891" cy="2163496"/>
                      </a:xfrm>
                      <a:prstGeom prst="rect">
                        <a:avLst/>
                      </a:prstGeom>
                      <a:noFill/>
                      <a:ln>
                        <a:noFill/>
                      </a:ln>
                    </p:spPr>
                  </p:pic>
                </p:oleObj>
              </mc:Fallback>
            </mc:AlternateContent>
          </a:graphicData>
        </a:graphic>
      </p:graphicFrame>
      <p:grpSp>
        <p:nvGrpSpPr>
          <p:cNvPr id="2" name="组合 1"/>
          <p:cNvGrpSpPr/>
          <p:nvPr/>
        </p:nvGrpSpPr>
        <p:grpSpPr>
          <a:xfrm>
            <a:off x="755576" y="1700808"/>
            <a:ext cx="6883698" cy="1231106"/>
            <a:chOff x="755576" y="843558"/>
            <a:chExt cx="6883698" cy="1231106"/>
          </a:xfrm>
        </p:grpSpPr>
        <p:sp>
          <p:nvSpPr>
            <p:cNvPr id="57" name="TextBox 82"/>
            <p:cNvSpPr txBox="1"/>
            <p:nvPr/>
          </p:nvSpPr>
          <p:spPr>
            <a:xfrm>
              <a:off x="755576" y="843558"/>
              <a:ext cx="6883698" cy="1231106"/>
            </a:xfrm>
            <a:prstGeom prst="rect">
              <a:avLst/>
            </a:prstGeom>
            <a:noFill/>
          </p:spPr>
          <p:txBody>
            <a:bodyPr wrap="square" rtlCol="0">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链表操作函数</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list_init(list_entry_t *elm)</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list_add_after和list_add_before</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list_del(list_entry_t *listelm)</a:t>
              </a:r>
            </a:p>
          </p:txBody>
        </p:sp>
        <p:pic>
          <p:nvPicPr>
            <p:cNvPr id="12" name="图片 11" descr="小点1.png"/>
            <p:cNvPicPr>
              <a:picLocks noChangeAspect="1"/>
            </p:cNvPicPr>
            <p:nvPr/>
          </p:nvPicPr>
          <p:blipFill>
            <a:blip r:embed="rId6" cstate="print"/>
            <a:stretch>
              <a:fillRect/>
            </a:stretch>
          </p:blipFill>
          <p:spPr>
            <a:xfrm>
              <a:off x="1187624" y="1260446"/>
              <a:ext cx="151066" cy="148997"/>
            </a:xfrm>
            <a:prstGeom prst="rect">
              <a:avLst/>
            </a:prstGeom>
          </p:spPr>
        </p:pic>
        <p:pic>
          <p:nvPicPr>
            <p:cNvPr id="13" name="图片 12" descr="小点1.png"/>
            <p:cNvPicPr>
              <a:picLocks noChangeAspect="1"/>
            </p:cNvPicPr>
            <p:nvPr/>
          </p:nvPicPr>
          <p:blipFill>
            <a:blip r:embed="rId6" cstate="print"/>
            <a:stretch>
              <a:fillRect/>
            </a:stretch>
          </p:blipFill>
          <p:spPr>
            <a:xfrm>
              <a:off x="1187624" y="1532672"/>
              <a:ext cx="151066" cy="148997"/>
            </a:xfrm>
            <a:prstGeom prst="rect">
              <a:avLst/>
            </a:prstGeom>
          </p:spPr>
        </p:pic>
        <p:pic>
          <p:nvPicPr>
            <p:cNvPr id="14" name="图片 13" descr="小点1.png"/>
            <p:cNvPicPr>
              <a:picLocks noChangeAspect="1"/>
            </p:cNvPicPr>
            <p:nvPr/>
          </p:nvPicPr>
          <p:blipFill>
            <a:blip r:embed="rId6" cstate="print"/>
            <a:stretch>
              <a:fillRect/>
            </a:stretch>
          </p:blipFill>
          <p:spPr>
            <a:xfrm>
              <a:off x="1187624" y="1803668"/>
              <a:ext cx="151066" cy="148997"/>
            </a:xfrm>
            <a:prstGeom prst="rect">
              <a:avLst/>
            </a:prstGeom>
          </p:spPr>
        </p:pic>
      </p:grpSp>
      <p:sp>
        <p:nvSpPr>
          <p:cNvPr id="15" name="TextBox 82"/>
          <p:cNvSpPr txBox="1"/>
          <p:nvPr/>
        </p:nvSpPr>
        <p:spPr>
          <a:xfrm>
            <a:off x="791424" y="2956882"/>
            <a:ext cx="6883698" cy="400110"/>
          </a:xfrm>
          <a:prstGeom prst="rect">
            <a:avLst/>
          </a:prstGeom>
          <a:noFill/>
        </p:spPr>
        <p:txBody>
          <a:bodyPr wrap="square" rtlCol="0">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访问链表节点所在的宿主数据结构</a:t>
            </a:r>
          </a:p>
        </p:txBody>
      </p:sp>
      <p:sp>
        <p:nvSpPr>
          <p:cNvPr id="16" name="Text Box 5"/>
          <p:cNvSpPr txBox="1">
            <a:spLocks noChangeArrowheads="1"/>
          </p:cNvSpPr>
          <p:nvPr/>
        </p:nvSpPr>
        <p:spPr bwMode="auto">
          <a:xfrm>
            <a:off x="1187625" y="3415035"/>
            <a:ext cx="567815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75000"/>
              <a:buFont typeface="Monotype Sorts"/>
              <a:buBlip>
                <a:blip r:embed="rId7"/>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a:lnSpc>
                <a:spcPct val="90000"/>
              </a:lnSpc>
              <a:spcBef>
                <a:spcPct val="0"/>
              </a:spcBef>
              <a:buClrTx/>
              <a:buSzTx/>
              <a:buNone/>
            </a:pPr>
            <a:r>
              <a:rPr lang="en-US" altLang="zh-CN" sz="2000" dirty="0" err="1">
                <a:latin typeface="Times" panose="02020603050405020304" pitchFamily="18" charset="0"/>
                <a:ea typeface="宋体" panose="02010600030101010101" pitchFamily="2" charset="-122"/>
              </a:rPr>
              <a:t>free_area_t</a:t>
            </a: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free_area</a:t>
            </a:r>
            <a:r>
              <a:rPr lang="en-US" altLang="zh-CN" sz="2000" dirty="0">
                <a:latin typeface="Times" panose="02020603050405020304" pitchFamily="18" charset="0"/>
                <a:ea typeface="宋体" panose="02010600030101010101" pitchFamily="2" charset="-122"/>
              </a:rPr>
              <a:t>; </a:t>
            </a:r>
          </a:p>
          <a:p>
            <a:pPr>
              <a:lnSpc>
                <a:spcPct val="90000"/>
              </a:lnSpc>
              <a:spcBef>
                <a:spcPct val="0"/>
              </a:spcBef>
              <a:buClrTx/>
              <a:buSzTx/>
              <a:buNone/>
            </a:pPr>
            <a:r>
              <a:rPr lang="en-US" altLang="zh-CN" sz="2000" dirty="0" err="1">
                <a:latin typeface="Times" panose="02020603050405020304" pitchFamily="18" charset="0"/>
                <a:ea typeface="宋体" panose="02010600030101010101" pitchFamily="2" charset="-122"/>
              </a:rPr>
              <a:t>list_entry_t</a:t>
            </a:r>
            <a:r>
              <a:rPr lang="en-US" altLang="zh-CN" sz="2000" dirty="0">
                <a:latin typeface="Times" panose="02020603050405020304" pitchFamily="18" charset="0"/>
                <a:ea typeface="宋体" panose="02010600030101010101" pitchFamily="2" charset="-122"/>
              </a:rPr>
              <a:t> * le = &amp;</a:t>
            </a:r>
            <a:r>
              <a:rPr lang="en-US" altLang="zh-CN" sz="2000" dirty="0" err="1">
                <a:latin typeface="Times" panose="02020603050405020304" pitchFamily="18" charset="0"/>
                <a:ea typeface="宋体" panose="02010600030101010101" pitchFamily="2" charset="-122"/>
              </a:rPr>
              <a:t>free_area.free_list</a:t>
            </a:r>
            <a:r>
              <a:rPr lang="en-US" altLang="zh-CN" sz="2000" dirty="0">
                <a:latin typeface="Times" panose="02020603050405020304" pitchFamily="18" charset="0"/>
                <a:ea typeface="宋体" panose="02010600030101010101" pitchFamily="2" charset="-122"/>
              </a:rPr>
              <a:t>;  </a:t>
            </a:r>
          </a:p>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while((le=</a:t>
            </a:r>
            <a:r>
              <a:rPr lang="en-US" altLang="zh-CN" sz="2000" dirty="0" err="1">
                <a:latin typeface="Times" panose="02020603050405020304" pitchFamily="18" charset="0"/>
                <a:ea typeface="宋体" panose="02010600030101010101" pitchFamily="2" charset="-122"/>
              </a:rPr>
              <a:t>list_next</a:t>
            </a:r>
            <a:r>
              <a:rPr lang="en-US" altLang="zh-CN" sz="2000" dirty="0">
                <a:latin typeface="Times" panose="02020603050405020304" pitchFamily="18" charset="0"/>
                <a:ea typeface="宋体" panose="02010600030101010101" pitchFamily="2" charset="-122"/>
              </a:rPr>
              <a:t>(le)) != &amp;</a:t>
            </a:r>
            <a:r>
              <a:rPr lang="en-US" altLang="zh-CN" sz="2000" dirty="0" err="1">
                <a:latin typeface="Times" panose="02020603050405020304" pitchFamily="18" charset="0"/>
                <a:ea typeface="宋体" panose="02010600030101010101" pitchFamily="2" charset="-122"/>
              </a:rPr>
              <a:t>free_area.free_list</a:t>
            </a:r>
            <a:r>
              <a:rPr lang="en-US" altLang="zh-CN" sz="2000" dirty="0">
                <a:latin typeface="Times" panose="02020603050405020304" pitchFamily="18" charset="0"/>
                <a:ea typeface="宋体" panose="02010600030101010101" pitchFamily="2" charset="-122"/>
              </a:rPr>
              <a:t>) { </a:t>
            </a:r>
          </a:p>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      struct Page *p = le2page(le, </a:t>
            </a:r>
            <a:r>
              <a:rPr lang="en-US" altLang="zh-CN" sz="2000" dirty="0" err="1">
                <a:latin typeface="Times" panose="02020603050405020304" pitchFamily="18" charset="0"/>
                <a:ea typeface="宋体" panose="02010600030101010101" pitchFamily="2" charset="-122"/>
              </a:rPr>
              <a:t>page_link</a:t>
            </a:r>
            <a:r>
              <a:rPr lang="en-US" altLang="zh-CN" sz="2000" dirty="0">
                <a:latin typeface="Times" panose="02020603050405020304" pitchFamily="18" charset="0"/>
                <a:ea typeface="宋体" panose="02010600030101010101" pitchFamily="2" charset="-122"/>
              </a:rPr>
              <a:t>);        ……</a:t>
            </a:r>
          </a:p>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a:t>
            </a:r>
          </a:p>
        </p:txBody>
      </p:sp>
      <p:pic>
        <p:nvPicPr>
          <p:cNvPr id="17" name="10">
            <a:hlinkClick r:id="" action="ppaction://media"/>
            <a:extLst>
              <a:ext uri="{FF2B5EF4-FFF2-40B4-BE49-F238E27FC236}">
                <a16:creationId xmlns:a16="http://schemas.microsoft.com/office/drawing/2014/main" id="{07C1717D-EB63-43E1-B371-52A36DBB348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772595" y="5813007"/>
            <a:ext cx="768279" cy="76827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left)">
                                      <p:cBhvr>
                                        <p:cTn id="7" dur="500"/>
                                        <p:tgtEl>
                                          <p:spTgt spid="81"/>
                                        </p:tgtEl>
                                      </p:cBhvr>
                                    </p:animEffect>
                                  </p:childTnLst>
                                </p:cTn>
                              </p:par>
                              <p:par>
                                <p:cTn id="8" presetID="22" presetClass="entr" presetSubtype="8"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500"/>
                                        <p:tgtEl>
                                          <p:spTgt spid="15"/>
                                        </p:tgtEl>
                                      </p:cBhvr>
                                    </p:animEffect>
                                  </p:childTnLst>
                                </p:cTn>
                              </p:par>
                              <p:par>
                                <p:cTn id="16" presetID="22" presetClass="entr" presetSubtype="8"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left)">
                                      <p:cBhvr>
                                        <p:cTn id="18" dur="500"/>
                                        <p:tgtEl>
                                          <p:spTgt spid="11"/>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left)">
                                      <p:cBhvr>
                                        <p:cTn id="21" dur="500"/>
                                        <p:tgtEl>
                                          <p:spTgt spid="16"/>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mediacall" presetSubtype="0" fill="hold" nodeType="clickEffect">
                                  <p:stCondLst>
                                    <p:cond delay="0"/>
                                  </p:stCondLst>
                                  <p:childTnLst>
                                    <p:cmd type="call" cmd="playFrom(0.0)">
                                      <p:cBhvr>
                                        <p:cTn id="25" dur="41514"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6" fill="hold" display="0">
                  <p:stCondLst>
                    <p:cond delay="indefinite"/>
                  </p:stCondLst>
                  <p:endCondLst>
                    <p:cond evt="onStopAudio" delay="0">
                      <p:tgtEl>
                        <p:sldTgt/>
                      </p:tgtEl>
                    </p:cond>
                  </p:endCondLst>
                </p:cTn>
                <p:tgtEl>
                  <p:spTgt spid="17"/>
                </p:tgtEl>
              </p:cMediaNode>
            </p:audio>
          </p:childTnLst>
        </p:cTn>
      </p:par>
    </p:tnLst>
    <p:bldLst>
      <p:bldP spid="81" grpId="0"/>
      <p:bldP spid="15"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Box 80"/>
          <p:cNvSpPr txBox="1"/>
          <p:nvPr/>
        </p:nvSpPr>
        <p:spPr>
          <a:xfrm>
            <a:off x="1520806" y="1071546"/>
            <a:ext cx="6291554" cy="553998"/>
          </a:xfrm>
          <a:prstGeom prst="rect">
            <a:avLst/>
          </a:prstGeom>
          <a:noFill/>
        </p:spPr>
        <p:txBody>
          <a:bodyPr wrap="square" rtlCol="0">
            <a:spAutoFit/>
          </a:bodyPr>
          <a:lstStyle/>
          <a:p>
            <a:r>
              <a:rPr lang="zh-CN" altLang="en-US" sz="3000" b="1" dirty="0">
                <a:solidFill>
                  <a:srgbClr val="11576A"/>
                </a:solidFill>
                <a:latin typeface="微软雅黑" panose="020B0503020204020204" pitchFamily="34" charset="-122"/>
                <a:ea typeface="微软雅黑" panose="020B0503020204020204" pitchFamily="34" charset="-122"/>
              </a:rPr>
              <a:t>了解内核编程方法和通用数据结构</a:t>
            </a:r>
          </a:p>
        </p:txBody>
      </p:sp>
      <p:graphicFrame>
        <p:nvGraphicFramePr>
          <p:cNvPr id="11" name="Object 8"/>
          <p:cNvGraphicFramePr/>
          <p:nvPr/>
        </p:nvGraphicFramePr>
        <p:xfrm>
          <a:off x="6781614" y="1769560"/>
          <a:ext cx="2326891" cy="2163496"/>
        </p:xfrm>
        <a:graphic>
          <a:graphicData uri="http://schemas.openxmlformats.org/presentationml/2006/ole">
            <mc:AlternateContent xmlns:mc="http://schemas.openxmlformats.org/markup-compatibility/2006">
              <mc:Choice xmlns:v="urn:schemas-microsoft-com:vml" Requires="v">
                <p:oleObj r:id="rId2" imgW="2782570" imgH="2472055" progId="Word.Document.12">
                  <p:embed/>
                </p:oleObj>
              </mc:Choice>
              <mc:Fallback>
                <p:oleObj r:id="rId2" imgW="2782570" imgH="2472055" progId="Word.Document.12">
                  <p:embed/>
                  <p:pic>
                    <p:nvPicPr>
                      <p:cNvPr id="0" name="Object 8"/>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1614" y="1769560"/>
                        <a:ext cx="2326891" cy="2163496"/>
                      </a:xfrm>
                      <a:prstGeom prst="rect">
                        <a:avLst/>
                      </a:prstGeom>
                      <a:noFill/>
                      <a:ln>
                        <a:noFill/>
                      </a:ln>
                    </p:spPr>
                  </p:pic>
                </p:oleObj>
              </mc:Fallback>
            </mc:AlternateContent>
          </a:graphicData>
        </a:graphic>
      </p:graphicFrame>
      <p:grpSp>
        <p:nvGrpSpPr>
          <p:cNvPr id="2" name="组合 1"/>
          <p:cNvGrpSpPr/>
          <p:nvPr/>
        </p:nvGrpSpPr>
        <p:grpSpPr>
          <a:xfrm>
            <a:off x="755576" y="1700808"/>
            <a:ext cx="6883698" cy="1231106"/>
            <a:chOff x="755576" y="843558"/>
            <a:chExt cx="6883698" cy="1231106"/>
          </a:xfrm>
        </p:grpSpPr>
        <p:sp>
          <p:nvSpPr>
            <p:cNvPr id="57" name="TextBox 82"/>
            <p:cNvSpPr txBox="1"/>
            <p:nvPr/>
          </p:nvSpPr>
          <p:spPr>
            <a:xfrm>
              <a:off x="755576" y="843558"/>
              <a:ext cx="6883698" cy="1231106"/>
            </a:xfrm>
            <a:prstGeom prst="rect">
              <a:avLst/>
            </a:prstGeom>
            <a:noFill/>
          </p:spPr>
          <p:txBody>
            <a:bodyPr wrap="square" rtlCol="0">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链表操作函数</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list_init(list_entry_t *elm)</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list_add_after和list_add_before</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list_del(list_entry_t *listelm)</a:t>
              </a:r>
            </a:p>
          </p:txBody>
        </p:sp>
        <p:pic>
          <p:nvPicPr>
            <p:cNvPr id="12" name="图片 11" descr="小点1.png"/>
            <p:cNvPicPr>
              <a:picLocks noChangeAspect="1"/>
            </p:cNvPicPr>
            <p:nvPr/>
          </p:nvPicPr>
          <p:blipFill>
            <a:blip r:embed="rId4" cstate="print"/>
            <a:stretch>
              <a:fillRect/>
            </a:stretch>
          </p:blipFill>
          <p:spPr>
            <a:xfrm>
              <a:off x="1187624" y="1260446"/>
              <a:ext cx="151066" cy="148997"/>
            </a:xfrm>
            <a:prstGeom prst="rect">
              <a:avLst/>
            </a:prstGeom>
          </p:spPr>
        </p:pic>
        <p:pic>
          <p:nvPicPr>
            <p:cNvPr id="13" name="图片 12" descr="小点1.png"/>
            <p:cNvPicPr>
              <a:picLocks noChangeAspect="1"/>
            </p:cNvPicPr>
            <p:nvPr/>
          </p:nvPicPr>
          <p:blipFill>
            <a:blip r:embed="rId4" cstate="print"/>
            <a:stretch>
              <a:fillRect/>
            </a:stretch>
          </p:blipFill>
          <p:spPr>
            <a:xfrm>
              <a:off x="1187624" y="1532672"/>
              <a:ext cx="151066" cy="148997"/>
            </a:xfrm>
            <a:prstGeom prst="rect">
              <a:avLst/>
            </a:prstGeom>
          </p:spPr>
        </p:pic>
        <p:pic>
          <p:nvPicPr>
            <p:cNvPr id="14" name="图片 13" descr="小点1.png"/>
            <p:cNvPicPr>
              <a:picLocks noChangeAspect="1"/>
            </p:cNvPicPr>
            <p:nvPr/>
          </p:nvPicPr>
          <p:blipFill>
            <a:blip r:embed="rId4" cstate="print"/>
            <a:stretch>
              <a:fillRect/>
            </a:stretch>
          </p:blipFill>
          <p:spPr>
            <a:xfrm>
              <a:off x="1187624" y="1803668"/>
              <a:ext cx="151066" cy="148997"/>
            </a:xfrm>
            <a:prstGeom prst="rect">
              <a:avLst/>
            </a:prstGeom>
          </p:spPr>
        </p:pic>
      </p:grpSp>
      <p:sp>
        <p:nvSpPr>
          <p:cNvPr id="15" name="TextBox 82"/>
          <p:cNvSpPr txBox="1"/>
          <p:nvPr/>
        </p:nvSpPr>
        <p:spPr>
          <a:xfrm>
            <a:off x="791424" y="2956882"/>
            <a:ext cx="6883698" cy="400110"/>
          </a:xfrm>
          <a:prstGeom prst="rect">
            <a:avLst/>
          </a:prstGeom>
          <a:noFill/>
        </p:spPr>
        <p:txBody>
          <a:bodyPr wrap="square" rtlCol="0">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访问链表节点所在的宿主数据结构</a:t>
            </a:r>
          </a:p>
        </p:txBody>
      </p:sp>
      <p:sp>
        <p:nvSpPr>
          <p:cNvPr id="17" name="Text Box 6"/>
          <p:cNvSpPr txBox="1">
            <a:spLocks noChangeArrowheads="1"/>
          </p:cNvSpPr>
          <p:nvPr/>
        </p:nvSpPr>
        <p:spPr bwMode="auto">
          <a:xfrm>
            <a:off x="400164" y="3448793"/>
            <a:ext cx="84836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75000"/>
              <a:buFont typeface="Monotype Sorts"/>
              <a:buBlip>
                <a:blip r:embed="rId5"/>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#define le2page(le, member)      </a:t>
            </a:r>
            <a:r>
              <a:rPr lang="en-US" altLang="zh-CN" sz="2000" dirty="0" err="1">
                <a:latin typeface="Times" panose="02020603050405020304" pitchFamily="18" charset="0"/>
                <a:ea typeface="宋体" panose="02010600030101010101" pitchFamily="2" charset="-122"/>
              </a:rPr>
              <a:t>to_struct</a:t>
            </a:r>
            <a:r>
              <a:rPr lang="en-US" altLang="zh-CN" sz="2000" dirty="0">
                <a:latin typeface="Times" panose="02020603050405020304" pitchFamily="18" charset="0"/>
                <a:ea typeface="宋体" panose="02010600030101010101" pitchFamily="2" charset="-122"/>
              </a:rPr>
              <a:t>((le), struct Page, member)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Box 80"/>
          <p:cNvSpPr txBox="1"/>
          <p:nvPr/>
        </p:nvSpPr>
        <p:spPr>
          <a:xfrm>
            <a:off x="1520806" y="1071546"/>
            <a:ext cx="6291554" cy="553998"/>
          </a:xfrm>
          <a:prstGeom prst="rect">
            <a:avLst/>
          </a:prstGeom>
          <a:noFill/>
        </p:spPr>
        <p:txBody>
          <a:bodyPr wrap="square" rtlCol="0">
            <a:spAutoFit/>
          </a:bodyPr>
          <a:lstStyle/>
          <a:p>
            <a:r>
              <a:rPr lang="zh-CN" altLang="en-US" sz="3000" b="1" dirty="0">
                <a:solidFill>
                  <a:srgbClr val="11576A"/>
                </a:solidFill>
                <a:latin typeface="微软雅黑" panose="020B0503020204020204" pitchFamily="34" charset="-122"/>
                <a:ea typeface="微软雅黑" panose="020B0503020204020204" pitchFamily="34" charset="-122"/>
              </a:rPr>
              <a:t>了解内核编程方法和通用数据结构</a:t>
            </a:r>
          </a:p>
        </p:txBody>
      </p:sp>
      <p:graphicFrame>
        <p:nvGraphicFramePr>
          <p:cNvPr id="11" name="Object 8"/>
          <p:cNvGraphicFramePr/>
          <p:nvPr/>
        </p:nvGraphicFramePr>
        <p:xfrm>
          <a:off x="6781614" y="1769560"/>
          <a:ext cx="2326891" cy="2163496"/>
        </p:xfrm>
        <a:graphic>
          <a:graphicData uri="http://schemas.openxmlformats.org/presentationml/2006/ole">
            <mc:AlternateContent xmlns:mc="http://schemas.openxmlformats.org/markup-compatibility/2006">
              <mc:Choice xmlns:v="urn:schemas-microsoft-com:vml" Requires="v">
                <p:oleObj r:id="rId2" imgW="2782570" imgH="2472055" progId="Word.Document.12">
                  <p:embed/>
                </p:oleObj>
              </mc:Choice>
              <mc:Fallback>
                <p:oleObj r:id="rId2" imgW="2782570" imgH="2472055" progId="Word.Document.12">
                  <p:embed/>
                  <p:pic>
                    <p:nvPicPr>
                      <p:cNvPr id="0" name="Object 8"/>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1614" y="1769560"/>
                        <a:ext cx="2326891" cy="2163496"/>
                      </a:xfrm>
                      <a:prstGeom prst="rect">
                        <a:avLst/>
                      </a:prstGeom>
                      <a:noFill/>
                      <a:ln>
                        <a:noFill/>
                      </a:ln>
                    </p:spPr>
                  </p:pic>
                </p:oleObj>
              </mc:Fallback>
            </mc:AlternateContent>
          </a:graphicData>
        </a:graphic>
      </p:graphicFrame>
      <p:grpSp>
        <p:nvGrpSpPr>
          <p:cNvPr id="2" name="组合 1"/>
          <p:cNvGrpSpPr/>
          <p:nvPr/>
        </p:nvGrpSpPr>
        <p:grpSpPr>
          <a:xfrm>
            <a:off x="755576" y="1700808"/>
            <a:ext cx="6883698" cy="1231106"/>
            <a:chOff x="755576" y="843558"/>
            <a:chExt cx="6883698" cy="1231106"/>
          </a:xfrm>
        </p:grpSpPr>
        <p:sp>
          <p:nvSpPr>
            <p:cNvPr id="57" name="TextBox 82"/>
            <p:cNvSpPr txBox="1"/>
            <p:nvPr/>
          </p:nvSpPr>
          <p:spPr>
            <a:xfrm>
              <a:off x="755576" y="843558"/>
              <a:ext cx="6883698" cy="1231106"/>
            </a:xfrm>
            <a:prstGeom prst="rect">
              <a:avLst/>
            </a:prstGeom>
            <a:noFill/>
          </p:spPr>
          <p:txBody>
            <a:bodyPr wrap="square" rtlCol="0">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链表操作函数</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list_init(list_entry_t *elm)</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list_add_after和list_add_before</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list_del(list_entry_t *listelm)</a:t>
              </a:r>
            </a:p>
          </p:txBody>
        </p:sp>
        <p:pic>
          <p:nvPicPr>
            <p:cNvPr id="12" name="图片 11" descr="小点1.png"/>
            <p:cNvPicPr>
              <a:picLocks noChangeAspect="1"/>
            </p:cNvPicPr>
            <p:nvPr/>
          </p:nvPicPr>
          <p:blipFill>
            <a:blip r:embed="rId4" cstate="print"/>
            <a:stretch>
              <a:fillRect/>
            </a:stretch>
          </p:blipFill>
          <p:spPr>
            <a:xfrm>
              <a:off x="1187624" y="1260446"/>
              <a:ext cx="151066" cy="148997"/>
            </a:xfrm>
            <a:prstGeom prst="rect">
              <a:avLst/>
            </a:prstGeom>
          </p:spPr>
        </p:pic>
        <p:pic>
          <p:nvPicPr>
            <p:cNvPr id="13" name="图片 12" descr="小点1.png"/>
            <p:cNvPicPr>
              <a:picLocks noChangeAspect="1"/>
            </p:cNvPicPr>
            <p:nvPr/>
          </p:nvPicPr>
          <p:blipFill>
            <a:blip r:embed="rId4" cstate="print"/>
            <a:stretch>
              <a:fillRect/>
            </a:stretch>
          </p:blipFill>
          <p:spPr>
            <a:xfrm>
              <a:off x="1187624" y="1532672"/>
              <a:ext cx="151066" cy="148997"/>
            </a:xfrm>
            <a:prstGeom prst="rect">
              <a:avLst/>
            </a:prstGeom>
          </p:spPr>
        </p:pic>
        <p:pic>
          <p:nvPicPr>
            <p:cNvPr id="14" name="图片 13" descr="小点1.png"/>
            <p:cNvPicPr>
              <a:picLocks noChangeAspect="1"/>
            </p:cNvPicPr>
            <p:nvPr/>
          </p:nvPicPr>
          <p:blipFill>
            <a:blip r:embed="rId4" cstate="print"/>
            <a:stretch>
              <a:fillRect/>
            </a:stretch>
          </p:blipFill>
          <p:spPr>
            <a:xfrm>
              <a:off x="1187624" y="1803668"/>
              <a:ext cx="151066" cy="148997"/>
            </a:xfrm>
            <a:prstGeom prst="rect">
              <a:avLst/>
            </a:prstGeom>
          </p:spPr>
        </p:pic>
      </p:grpSp>
      <p:sp>
        <p:nvSpPr>
          <p:cNvPr id="15" name="TextBox 82"/>
          <p:cNvSpPr txBox="1"/>
          <p:nvPr/>
        </p:nvSpPr>
        <p:spPr>
          <a:xfrm>
            <a:off x="791424" y="2956882"/>
            <a:ext cx="6883698" cy="400110"/>
          </a:xfrm>
          <a:prstGeom prst="rect">
            <a:avLst/>
          </a:prstGeom>
          <a:noFill/>
        </p:spPr>
        <p:txBody>
          <a:bodyPr wrap="square" rtlCol="0">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访问链表节点所在的宿主数据结构</a:t>
            </a:r>
          </a:p>
        </p:txBody>
      </p:sp>
      <p:sp>
        <p:nvSpPr>
          <p:cNvPr id="17" name="Text Box 6"/>
          <p:cNvSpPr txBox="1">
            <a:spLocks noChangeArrowheads="1"/>
          </p:cNvSpPr>
          <p:nvPr/>
        </p:nvSpPr>
        <p:spPr bwMode="auto">
          <a:xfrm>
            <a:off x="400164" y="3448793"/>
            <a:ext cx="84836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75000"/>
              <a:buFont typeface="Monotype Sorts"/>
              <a:buBlip>
                <a:blip r:embed="rId5"/>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#define le2page(le, member)      </a:t>
            </a:r>
            <a:r>
              <a:rPr lang="en-US" altLang="zh-CN" sz="2000" dirty="0" err="1">
                <a:latin typeface="Times" panose="02020603050405020304" pitchFamily="18" charset="0"/>
                <a:ea typeface="宋体" panose="02010600030101010101" pitchFamily="2" charset="-122"/>
              </a:rPr>
              <a:t>to_struct</a:t>
            </a:r>
            <a:r>
              <a:rPr lang="en-US" altLang="zh-CN" sz="2000" dirty="0">
                <a:latin typeface="Times" panose="02020603050405020304" pitchFamily="18" charset="0"/>
                <a:ea typeface="宋体" panose="02010600030101010101" pitchFamily="2" charset="-122"/>
              </a:rPr>
              <a:t>((le), struct Page, member)</a:t>
            </a:r>
          </a:p>
        </p:txBody>
      </p:sp>
      <p:sp>
        <p:nvSpPr>
          <p:cNvPr id="18" name="Text Box 7"/>
          <p:cNvSpPr txBox="1">
            <a:spLocks noChangeArrowheads="1"/>
          </p:cNvSpPr>
          <p:nvPr/>
        </p:nvSpPr>
        <p:spPr bwMode="auto">
          <a:xfrm>
            <a:off x="400164" y="4031701"/>
            <a:ext cx="753268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75000"/>
              <a:buFont typeface="Monotype Sorts"/>
              <a:buBlip>
                <a:blip r:embed="rId5"/>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#define </a:t>
            </a:r>
            <a:r>
              <a:rPr lang="en-US" altLang="zh-CN" sz="2000" dirty="0" err="1">
                <a:latin typeface="Times" panose="02020603050405020304" pitchFamily="18" charset="0"/>
                <a:ea typeface="宋体" panose="02010600030101010101" pitchFamily="2" charset="-122"/>
              </a:rPr>
              <a:t>to_struct</a:t>
            </a:r>
            <a:r>
              <a:rPr lang="en-US" altLang="zh-CN" sz="2000" dirty="0">
                <a:latin typeface="Times" panose="02020603050405020304" pitchFamily="18" charset="0"/>
                <a:ea typeface="宋体" panose="02010600030101010101" pitchFamily="2" charset="-122"/>
              </a:rPr>
              <a:t>(</a:t>
            </a:r>
            <a:r>
              <a:rPr lang="en-US" altLang="zh-CN" sz="2000" dirty="0" err="1">
                <a:latin typeface="Times" panose="02020603050405020304" pitchFamily="18" charset="0"/>
                <a:ea typeface="宋体" panose="02010600030101010101" pitchFamily="2" charset="-122"/>
              </a:rPr>
              <a:t>ptr</a:t>
            </a:r>
            <a:r>
              <a:rPr lang="en-US" altLang="zh-CN" sz="2000" dirty="0">
                <a:latin typeface="Times" panose="02020603050405020304" pitchFamily="18" charset="0"/>
                <a:ea typeface="宋体" panose="02010600030101010101" pitchFamily="2" charset="-122"/>
              </a:rPr>
              <a:t>, type, member)                               \</a:t>
            </a:r>
          </a:p>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    ((type *)((char *)(</a:t>
            </a:r>
            <a:r>
              <a:rPr lang="en-US" altLang="zh-CN" sz="2000" dirty="0" err="1">
                <a:latin typeface="Times" panose="02020603050405020304" pitchFamily="18" charset="0"/>
                <a:ea typeface="宋体" panose="02010600030101010101" pitchFamily="2" charset="-122"/>
              </a:rPr>
              <a:t>ptr</a:t>
            </a:r>
            <a:r>
              <a:rPr lang="en-US" altLang="zh-CN" sz="2000" dirty="0">
                <a:latin typeface="Times" panose="02020603050405020304" pitchFamily="18" charset="0"/>
                <a:ea typeface="宋体" panose="02010600030101010101" pitchFamily="2" charset="-122"/>
              </a:rPr>
              <a:t>) - </a:t>
            </a:r>
            <a:r>
              <a:rPr lang="en-US" altLang="zh-CN" sz="2000" dirty="0" err="1">
                <a:latin typeface="Times" panose="02020603050405020304" pitchFamily="18" charset="0"/>
                <a:ea typeface="宋体" panose="02010600030101010101" pitchFamily="2" charset="-122"/>
              </a:rPr>
              <a:t>offsetof</a:t>
            </a:r>
            <a:r>
              <a:rPr lang="en-US" altLang="zh-CN" sz="2000" dirty="0">
                <a:latin typeface="Times" panose="02020603050405020304" pitchFamily="18" charset="0"/>
                <a:ea typeface="宋体" panose="02010600030101010101" pitchFamily="2" charset="-122"/>
              </a:rPr>
              <a:t>(type, member)))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Box 80"/>
          <p:cNvSpPr txBox="1"/>
          <p:nvPr/>
        </p:nvSpPr>
        <p:spPr>
          <a:xfrm>
            <a:off x="1520806" y="1071546"/>
            <a:ext cx="6291554" cy="553998"/>
          </a:xfrm>
          <a:prstGeom prst="rect">
            <a:avLst/>
          </a:prstGeom>
          <a:noFill/>
        </p:spPr>
        <p:txBody>
          <a:bodyPr wrap="square" rtlCol="0">
            <a:spAutoFit/>
          </a:bodyPr>
          <a:lstStyle/>
          <a:p>
            <a:r>
              <a:rPr lang="zh-CN" altLang="en-US" sz="3000" b="1" dirty="0">
                <a:solidFill>
                  <a:srgbClr val="11576A"/>
                </a:solidFill>
                <a:latin typeface="微软雅黑" panose="020B0503020204020204" pitchFamily="34" charset="-122"/>
                <a:ea typeface="微软雅黑" panose="020B0503020204020204" pitchFamily="34" charset="-122"/>
              </a:rPr>
              <a:t>了解内核编程方法和通用数据结构</a:t>
            </a:r>
          </a:p>
        </p:txBody>
      </p:sp>
      <p:graphicFrame>
        <p:nvGraphicFramePr>
          <p:cNvPr id="11" name="Object 8"/>
          <p:cNvGraphicFramePr/>
          <p:nvPr/>
        </p:nvGraphicFramePr>
        <p:xfrm>
          <a:off x="6781614" y="1769560"/>
          <a:ext cx="2326891" cy="2163496"/>
        </p:xfrm>
        <a:graphic>
          <a:graphicData uri="http://schemas.openxmlformats.org/presentationml/2006/ole">
            <mc:AlternateContent xmlns:mc="http://schemas.openxmlformats.org/markup-compatibility/2006">
              <mc:Choice xmlns:v="urn:schemas-microsoft-com:vml" Requires="v">
                <p:oleObj r:id="rId4" imgW="2782570" imgH="2472055" progId="Word.Document.12">
                  <p:embed/>
                </p:oleObj>
              </mc:Choice>
              <mc:Fallback>
                <p:oleObj r:id="rId4" imgW="2782570" imgH="2472055" progId="Word.Document.12">
                  <p:embed/>
                  <p:pic>
                    <p:nvPicPr>
                      <p:cNvPr id="0" name="Object 8"/>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1614" y="1769560"/>
                        <a:ext cx="2326891" cy="2163496"/>
                      </a:xfrm>
                      <a:prstGeom prst="rect">
                        <a:avLst/>
                      </a:prstGeom>
                      <a:noFill/>
                      <a:ln>
                        <a:noFill/>
                      </a:ln>
                    </p:spPr>
                  </p:pic>
                </p:oleObj>
              </mc:Fallback>
            </mc:AlternateContent>
          </a:graphicData>
        </a:graphic>
      </p:graphicFrame>
      <p:grpSp>
        <p:nvGrpSpPr>
          <p:cNvPr id="2" name="组合 1"/>
          <p:cNvGrpSpPr/>
          <p:nvPr/>
        </p:nvGrpSpPr>
        <p:grpSpPr>
          <a:xfrm>
            <a:off x="755576" y="1700808"/>
            <a:ext cx="6883698" cy="1231106"/>
            <a:chOff x="755576" y="843558"/>
            <a:chExt cx="6883698" cy="1231106"/>
          </a:xfrm>
        </p:grpSpPr>
        <p:sp>
          <p:nvSpPr>
            <p:cNvPr id="57" name="TextBox 82"/>
            <p:cNvSpPr txBox="1"/>
            <p:nvPr/>
          </p:nvSpPr>
          <p:spPr>
            <a:xfrm>
              <a:off x="755576" y="843558"/>
              <a:ext cx="6883698" cy="1231106"/>
            </a:xfrm>
            <a:prstGeom prst="rect">
              <a:avLst/>
            </a:prstGeom>
            <a:noFill/>
          </p:spPr>
          <p:txBody>
            <a:bodyPr wrap="square" rtlCol="0">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链表操作函数</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list_init(list_entry_t *elm)</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list_add_after和list_add_before</a:t>
              </a:r>
            </a:p>
            <a:p>
              <a:pPr marL="0" lvl="1">
                <a:lnSpc>
                  <a:spcPct val="90000"/>
                </a:lnSpc>
                <a:spcBef>
                  <a:spcPct val="0"/>
                </a:spcBef>
              </a:pPr>
              <a:r>
                <a:rPr lang="zh-CN" altLang="en-US" sz="2000" dirty="0">
                  <a:latin typeface="Times" panose="02020603050405020304" pitchFamily="18" charset="0"/>
                  <a:ea typeface="宋体" panose="02010600030101010101" pitchFamily="2" charset="-122"/>
                </a:rPr>
                <a:t>         list_del(list_entry_t *listelm)</a:t>
              </a:r>
            </a:p>
          </p:txBody>
        </p:sp>
        <p:pic>
          <p:nvPicPr>
            <p:cNvPr id="12" name="图片 11" descr="小点1.png"/>
            <p:cNvPicPr>
              <a:picLocks noChangeAspect="1"/>
            </p:cNvPicPr>
            <p:nvPr/>
          </p:nvPicPr>
          <p:blipFill>
            <a:blip r:embed="rId6" cstate="print"/>
            <a:stretch>
              <a:fillRect/>
            </a:stretch>
          </p:blipFill>
          <p:spPr>
            <a:xfrm>
              <a:off x="1187624" y="1260446"/>
              <a:ext cx="151066" cy="148997"/>
            </a:xfrm>
            <a:prstGeom prst="rect">
              <a:avLst/>
            </a:prstGeom>
          </p:spPr>
        </p:pic>
        <p:pic>
          <p:nvPicPr>
            <p:cNvPr id="13" name="图片 12" descr="小点1.png"/>
            <p:cNvPicPr>
              <a:picLocks noChangeAspect="1"/>
            </p:cNvPicPr>
            <p:nvPr/>
          </p:nvPicPr>
          <p:blipFill>
            <a:blip r:embed="rId6" cstate="print"/>
            <a:stretch>
              <a:fillRect/>
            </a:stretch>
          </p:blipFill>
          <p:spPr>
            <a:xfrm>
              <a:off x="1187624" y="1532672"/>
              <a:ext cx="151066" cy="148997"/>
            </a:xfrm>
            <a:prstGeom prst="rect">
              <a:avLst/>
            </a:prstGeom>
          </p:spPr>
        </p:pic>
        <p:pic>
          <p:nvPicPr>
            <p:cNvPr id="14" name="图片 13" descr="小点1.png"/>
            <p:cNvPicPr>
              <a:picLocks noChangeAspect="1"/>
            </p:cNvPicPr>
            <p:nvPr/>
          </p:nvPicPr>
          <p:blipFill>
            <a:blip r:embed="rId6" cstate="print"/>
            <a:stretch>
              <a:fillRect/>
            </a:stretch>
          </p:blipFill>
          <p:spPr>
            <a:xfrm>
              <a:off x="1187624" y="1803668"/>
              <a:ext cx="151066" cy="148997"/>
            </a:xfrm>
            <a:prstGeom prst="rect">
              <a:avLst/>
            </a:prstGeom>
          </p:spPr>
        </p:pic>
      </p:grpSp>
      <p:sp>
        <p:nvSpPr>
          <p:cNvPr id="15" name="TextBox 82"/>
          <p:cNvSpPr txBox="1"/>
          <p:nvPr/>
        </p:nvSpPr>
        <p:spPr>
          <a:xfrm>
            <a:off x="791424" y="2956882"/>
            <a:ext cx="6883698" cy="400110"/>
          </a:xfrm>
          <a:prstGeom prst="rect">
            <a:avLst/>
          </a:prstGeom>
          <a:noFill/>
        </p:spPr>
        <p:txBody>
          <a:bodyPr wrap="square" rtlCol="0">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访问链表节点所在的宿主数据结构</a:t>
            </a:r>
          </a:p>
        </p:txBody>
      </p:sp>
      <p:sp>
        <p:nvSpPr>
          <p:cNvPr id="17" name="Text Box 6"/>
          <p:cNvSpPr txBox="1">
            <a:spLocks noChangeArrowheads="1"/>
          </p:cNvSpPr>
          <p:nvPr/>
        </p:nvSpPr>
        <p:spPr bwMode="auto">
          <a:xfrm>
            <a:off x="400164" y="3448793"/>
            <a:ext cx="84836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75000"/>
              <a:buFont typeface="Monotype Sorts"/>
              <a:buBlip>
                <a:blip r:embed="rId7"/>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#define le2page(le, member)      </a:t>
            </a:r>
            <a:r>
              <a:rPr lang="en-US" altLang="zh-CN" sz="2000" dirty="0" err="1">
                <a:latin typeface="Times" panose="02020603050405020304" pitchFamily="18" charset="0"/>
                <a:ea typeface="宋体" panose="02010600030101010101" pitchFamily="2" charset="-122"/>
              </a:rPr>
              <a:t>to_struct</a:t>
            </a:r>
            <a:r>
              <a:rPr lang="en-US" altLang="zh-CN" sz="2000" dirty="0">
                <a:latin typeface="Times" panose="02020603050405020304" pitchFamily="18" charset="0"/>
                <a:ea typeface="宋体" panose="02010600030101010101" pitchFamily="2" charset="-122"/>
              </a:rPr>
              <a:t>((le), struct Page, member)</a:t>
            </a:r>
          </a:p>
        </p:txBody>
      </p:sp>
      <p:sp>
        <p:nvSpPr>
          <p:cNvPr id="18" name="Text Box 7"/>
          <p:cNvSpPr txBox="1">
            <a:spLocks noChangeArrowheads="1"/>
          </p:cNvSpPr>
          <p:nvPr/>
        </p:nvSpPr>
        <p:spPr bwMode="auto">
          <a:xfrm>
            <a:off x="400164" y="4031701"/>
            <a:ext cx="753268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75000"/>
              <a:buFont typeface="Monotype Sorts"/>
              <a:buBlip>
                <a:blip r:embed="rId7"/>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#define </a:t>
            </a:r>
            <a:r>
              <a:rPr lang="en-US" altLang="zh-CN" sz="2000" dirty="0" err="1">
                <a:latin typeface="Times" panose="02020603050405020304" pitchFamily="18" charset="0"/>
                <a:ea typeface="宋体" panose="02010600030101010101" pitchFamily="2" charset="-122"/>
              </a:rPr>
              <a:t>to_struct</a:t>
            </a:r>
            <a:r>
              <a:rPr lang="en-US" altLang="zh-CN" sz="2000" dirty="0">
                <a:latin typeface="Times" panose="02020603050405020304" pitchFamily="18" charset="0"/>
                <a:ea typeface="宋体" panose="02010600030101010101" pitchFamily="2" charset="-122"/>
              </a:rPr>
              <a:t>(</a:t>
            </a:r>
            <a:r>
              <a:rPr lang="en-US" altLang="zh-CN" sz="2000" dirty="0" err="1">
                <a:latin typeface="Times" panose="02020603050405020304" pitchFamily="18" charset="0"/>
                <a:ea typeface="宋体" panose="02010600030101010101" pitchFamily="2" charset="-122"/>
              </a:rPr>
              <a:t>ptr</a:t>
            </a:r>
            <a:r>
              <a:rPr lang="en-US" altLang="zh-CN" sz="2000" dirty="0">
                <a:latin typeface="Times" panose="02020603050405020304" pitchFamily="18" charset="0"/>
                <a:ea typeface="宋体" panose="02010600030101010101" pitchFamily="2" charset="-122"/>
              </a:rPr>
              <a:t>, type, member)                               \</a:t>
            </a:r>
          </a:p>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    ((type *)((char *)(</a:t>
            </a:r>
            <a:r>
              <a:rPr lang="en-US" altLang="zh-CN" sz="2000" dirty="0" err="1">
                <a:latin typeface="Times" panose="02020603050405020304" pitchFamily="18" charset="0"/>
                <a:ea typeface="宋体" panose="02010600030101010101" pitchFamily="2" charset="-122"/>
              </a:rPr>
              <a:t>ptr</a:t>
            </a:r>
            <a:r>
              <a:rPr lang="en-US" altLang="zh-CN" sz="2000" dirty="0">
                <a:latin typeface="Times" panose="02020603050405020304" pitchFamily="18" charset="0"/>
                <a:ea typeface="宋体" panose="02010600030101010101" pitchFamily="2" charset="-122"/>
              </a:rPr>
              <a:t>) - </a:t>
            </a:r>
            <a:r>
              <a:rPr lang="en-US" altLang="zh-CN" sz="2000" dirty="0" err="1">
                <a:latin typeface="Times" panose="02020603050405020304" pitchFamily="18" charset="0"/>
                <a:ea typeface="宋体" panose="02010600030101010101" pitchFamily="2" charset="-122"/>
              </a:rPr>
              <a:t>offsetof</a:t>
            </a:r>
            <a:r>
              <a:rPr lang="en-US" altLang="zh-CN" sz="2000" dirty="0">
                <a:latin typeface="Times" panose="02020603050405020304" pitchFamily="18" charset="0"/>
                <a:ea typeface="宋体" panose="02010600030101010101" pitchFamily="2" charset="-122"/>
              </a:rPr>
              <a:t>(type, member)))</a:t>
            </a:r>
          </a:p>
        </p:txBody>
      </p:sp>
      <p:sp>
        <p:nvSpPr>
          <p:cNvPr id="19" name="Text Box 8"/>
          <p:cNvSpPr txBox="1">
            <a:spLocks noChangeArrowheads="1"/>
          </p:cNvSpPr>
          <p:nvPr/>
        </p:nvSpPr>
        <p:spPr bwMode="auto">
          <a:xfrm>
            <a:off x="400165" y="4854713"/>
            <a:ext cx="589154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75000"/>
              <a:buFont typeface="Monotype Sorts"/>
              <a:buBlip>
                <a:blip r:embed="rId7"/>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#define </a:t>
            </a:r>
            <a:r>
              <a:rPr lang="en-US" altLang="zh-CN" sz="2000" dirty="0" err="1">
                <a:latin typeface="Times" panose="02020603050405020304" pitchFamily="18" charset="0"/>
                <a:ea typeface="宋体" panose="02010600030101010101" pitchFamily="2" charset="-122"/>
              </a:rPr>
              <a:t>offsetof</a:t>
            </a:r>
            <a:r>
              <a:rPr lang="en-US" altLang="zh-CN" sz="2000" dirty="0">
                <a:latin typeface="Times" panose="02020603050405020304" pitchFamily="18" charset="0"/>
                <a:ea typeface="宋体" panose="02010600030101010101" pitchFamily="2" charset="-122"/>
              </a:rPr>
              <a:t>(type, member)                                      \</a:t>
            </a:r>
          </a:p>
          <a:p>
            <a:pPr>
              <a:lnSpc>
                <a:spcPct val="90000"/>
              </a:lnSpc>
              <a:spcBef>
                <a:spcPct val="0"/>
              </a:spcBef>
              <a:buClrTx/>
              <a:buSzTx/>
              <a:buNone/>
            </a:pP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size_t</a:t>
            </a:r>
            <a:r>
              <a:rPr lang="en-US" altLang="zh-CN" sz="2000" dirty="0">
                <a:latin typeface="Times" panose="02020603050405020304" pitchFamily="18" charset="0"/>
                <a:ea typeface="宋体" panose="02010600030101010101" pitchFamily="2" charset="-122"/>
              </a:rPr>
              <a:t>)(&amp;((type *)0)-&gt;member))</a:t>
            </a:r>
          </a:p>
        </p:txBody>
      </p:sp>
      <p:pic>
        <p:nvPicPr>
          <p:cNvPr id="3" name="13">
            <a:hlinkClick r:id="" action="ppaction://media"/>
            <a:extLst>
              <a:ext uri="{FF2B5EF4-FFF2-40B4-BE49-F238E27FC236}">
                <a16:creationId xmlns:a16="http://schemas.microsoft.com/office/drawing/2014/main" id="{8A5550B7-7431-416B-9E5C-29B05BC9232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675122" y="5786454"/>
            <a:ext cx="836269" cy="83626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15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80386</a:t>
            </a:r>
            <a:r>
              <a:rPr lang="zh-CN" altLang="en-US" dirty="0"/>
              <a:t>和</a:t>
            </a:r>
            <a:r>
              <a:rPr lang="en-US" altLang="zh-CN" dirty="0"/>
              <a:t>JOS</a:t>
            </a:r>
            <a:r>
              <a:rPr lang="zh-CN" altLang="en-US" dirty="0"/>
              <a:t>的内存管理</a:t>
            </a:r>
          </a:p>
        </p:txBody>
      </p:sp>
      <p:sp>
        <p:nvSpPr>
          <p:cNvPr id="5" name="副标题 4"/>
          <p:cNvSpPr>
            <a:spLocks noGrp="1"/>
          </p:cNvSpPr>
          <p:nvPr>
            <p:ph type="subTitle" idx="1"/>
          </p:nvPr>
        </p:nvSpPr>
        <p:spPr/>
        <p:txBody>
          <a:bodyPr/>
          <a:lstStyle/>
          <a:p>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主要的数据结构关系</a:t>
            </a:r>
          </a:p>
        </p:txBody>
      </p:sp>
      <p:sp>
        <p:nvSpPr>
          <p:cNvPr id="4" name="内容占位符 3"/>
          <p:cNvSpPr>
            <a:spLocks noGrp="1"/>
          </p:cNvSpPr>
          <p:nvPr>
            <p:ph idx="1"/>
          </p:nvPr>
        </p:nvSpPr>
        <p:spPr/>
        <p:txBody>
          <a:bodyPr/>
          <a:lstStyle/>
          <a:p>
            <a:endParaRPr lang="zh-CN" altLang="en-US"/>
          </a:p>
        </p:txBody>
      </p:sp>
      <p:pic>
        <p:nvPicPr>
          <p:cNvPr id="5" name="图片 4"/>
          <p:cNvPicPr>
            <a:picLocks noChangeAspect="1"/>
          </p:cNvPicPr>
          <p:nvPr/>
        </p:nvPicPr>
        <p:blipFill>
          <a:blip r:embed="rId2"/>
          <a:stretch>
            <a:fillRect/>
          </a:stretch>
        </p:blipFill>
        <p:spPr>
          <a:xfrm>
            <a:off x="520312" y="1131374"/>
            <a:ext cx="8103376" cy="459525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en-US" altLang="zh-CN" dirty="0"/>
              <a:t>80386</a:t>
            </a:r>
            <a:r>
              <a:rPr lang="zh-CN" altLang="en-US" dirty="0"/>
              <a:t>的描述符和权限管理</a:t>
            </a:r>
          </a:p>
        </p:txBody>
      </p:sp>
      <p:sp>
        <p:nvSpPr>
          <p:cNvPr id="5" name="副标题 4"/>
          <p:cNvSpPr>
            <a:spLocks noGrp="1"/>
          </p:cNvSpPr>
          <p:nvPr>
            <p:ph type="subTitle" idx="1"/>
          </p:nvPr>
        </p:nvSpPr>
        <p:spPr/>
        <p:txBody>
          <a:bodyPr/>
          <a:lstStyle/>
          <a:p>
            <a:endParaRPr lang="zh-CN" altLang="en-US"/>
          </a:p>
        </p:txBody>
      </p:sp>
    </p:spTree>
    <p:extLst>
      <p:ext uri="{BB962C8B-B14F-4D97-AF65-F5344CB8AC3E}">
        <p14:creationId xmlns:p14="http://schemas.microsoft.com/office/powerpoint/2010/main" val="3559775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分段机制和段描述符</a:t>
            </a:r>
          </a:p>
        </p:txBody>
      </p:sp>
      <p:sp>
        <p:nvSpPr>
          <p:cNvPr id="3" name="内容占位符 2"/>
          <p:cNvSpPr>
            <a:spLocks noGrp="1"/>
          </p:cNvSpPr>
          <p:nvPr>
            <p:ph idx="1"/>
          </p:nvPr>
        </p:nvSpPr>
        <p:spPr/>
        <p:txBody>
          <a:bodyPr/>
          <a:lstStyle/>
          <a:p>
            <a:r>
              <a:rPr lang="zh-CN" altLang="en-US" dirty="0"/>
              <a:t>请阅读</a:t>
            </a:r>
            <a:r>
              <a:rPr lang="zh-CN" altLang="en-US" dirty="0">
                <a:hlinkClick r:id="rId2"/>
              </a:rPr>
              <a:t>保护模式和分段机制</a:t>
            </a:r>
            <a:r>
              <a:rPr lang="zh-CN" altLang="en-US" dirty="0"/>
              <a:t>章节</a:t>
            </a:r>
          </a:p>
        </p:txBody>
      </p:sp>
    </p:spTree>
    <p:extLst>
      <p:ext uri="{BB962C8B-B14F-4D97-AF65-F5344CB8AC3E}">
        <p14:creationId xmlns:p14="http://schemas.microsoft.com/office/powerpoint/2010/main" val="8398739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a:spLocks noChangeArrowheads="1"/>
          </p:cNvSpPr>
          <p:nvPr/>
        </p:nvSpPr>
        <p:spPr bwMode="auto">
          <a:xfrm>
            <a:off x="2857516" y="1071564"/>
            <a:ext cx="3786187" cy="554037"/>
          </a:xfrm>
          <a:prstGeom prst="rect">
            <a:avLst/>
          </a:prstGeom>
          <a:noFill/>
          <a:ln w="9525">
            <a:noFill/>
            <a:miter lim="800000"/>
            <a:headEnd/>
            <a:tailEnd/>
          </a:ln>
        </p:spPr>
        <p:txBody>
          <a:bodyPr>
            <a:spAutoFit/>
          </a:bodyPr>
          <a:lstStyle/>
          <a:p>
            <a:r>
              <a:rPr lang="zh-CN" altLang="en-US" sz="3000" b="1" dirty="0">
                <a:solidFill>
                  <a:srgbClr val="11576A"/>
                </a:solidFill>
                <a:latin typeface="微软雅黑" pitchFamily="34" charset="-122"/>
                <a:ea typeface="微软雅黑" pitchFamily="34" charset="-122"/>
              </a:rPr>
              <a:t>x86 特权级 – 简介</a:t>
            </a:r>
          </a:p>
        </p:txBody>
      </p:sp>
      <p:sp>
        <p:nvSpPr>
          <p:cNvPr id="32" name="椭圆 31"/>
          <p:cNvSpPr/>
          <p:nvPr/>
        </p:nvSpPr>
        <p:spPr>
          <a:xfrm flipV="1">
            <a:off x="3989612" y="1908447"/>
            <a:ext cx="2363576" cy="2363576"/>
          </a:xfrm>
          <a:prstGeom prst="ellipse">
            <a:avLst/>
          </a:prstGeom>
          <a:gradFill>
            <a:gsLst>
              <a:gs pos="0">
                <a:srgbClr val="007C8B"/>
              </a:gs>
              <a:gs pos="100000">
                <a:srgbClr val="0EB1C8"/>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flipV="1">
            <a:off x="4287608" y="2206443"/>
            <a:ext cx="1779828" cy="1779828"/>
          </a:xfrm>
          <a:prstGeom prst="ellipse">
            <a:avLst/>
          </a:prstGeom>
          <a:gradFill>
            <a:gsLst>
              <a:gs pos="100000">
                <a:srgbClr val="FFF9B1"/>
              </a:gs>
              <a:gs pos="0">
                <a:srgbClr val="FDD000"/>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flipV="1">
            <a:off x="4573360" y="2492195"/>
            <a:ext cx="1208324" cy="1208324"/>
          </a:xfrm>
          <a:prstGeom prst="ellipse">
            <a:avLst/>
          </a:prstGeom>
          <a:gradFill>
            <a:gsLst>
              <a:gs pos="0">
                <a:srgbClr val="007C8B"/>
              </a:gs>
              <a:gs pos="100000">
                <a:srgbClr val="0EB1C8"/>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flipV="1">
            <a:off x="4859112" y="2767061"/>
            <a:ext cx="636820" cy="636820"/>
          </a:xfrm>
          <a:prstGeom prst="ellipse">
            <a:avLst/>
          </a:prstGeom>
          <a:gradFill>
            <a:gsLst>
              <a:gs pos="100000">
                <a:srgbClr val="FDD000"/>
              </a:gs>
              <a:gs pos="0">
                <a:srgbClr val="FFF9B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0" name="直接连接符 69"/>
          <p:cNvCxnSpPr/>
          <p:nvPr/>
        </p:nvCxnSpPr>
        <p:spPr>
          <a:xfrm>
            <a:off x="2792636" y="4520131"/>
            <a:ext cx="1571636" cy="1588"/>
          </a:xfrm>
          <a:prstGeom prst="line">
            <a:avLst/>
          </a:prstGeom>
          <a:ln w="28575">
            <a:solidFill>
              <a:srgbClr val="007C8B"/>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rot="5400000" flipH="1" flipV="1">
            <a:off x="2727333" y="4453565"/>
            <a:ext cx="142876" cy="1588"/>
          </a:xfrm>
          <a:prstGeom prst="line">
            <a:avLst/>
          </a:prstGeom>
          <a:ln w="28575">
            <a:solidFill>
              <a:srgbClr val="007C8B"/>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rot="5400000" flipH="1" flipV="1">
            <a:off x="4287493" y="4453565"/>
            <a:ext cx="142876" cy="1588"/>
          </a:xfrm>
          <a:prstGeom prst="line">
            <a:avLst/>
          </a:prstGeom>
          <a:ln w="28575">
            <a:solidFill>
              <a:srgbClr val="007C8B"/>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rot="5400000" flipH="1" flipV="1">
            <a:off x="3764776" y="4453565"/>
            <a:ext cx="142876" cy="1588"/>
          </a:xfrm>
          <a:prstGeom prst="line">
            <a:avLst/>
          </a:prstGeom>
          <a:ln w="28575">
            <a:solidFill>
              <a:srgbClr val="007C8B"/>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rot="5400000" flipH="1" flipV="1">
            <a:off x="3255912" y="4453565"/>
            <a:ext cx="142876" cy="1588"/>
          </a:xfrm>
          <a:prstGeom prst="line">
            <a:avLst/>
          </a:prstGeom>
          <a:ln w="28575">
            <a:solidFill>
              <a:srgbClr val="007C8B"/>
            </a:solidFill>
          </a:ln>
        </p:spPr>
        <p:style>
          <a:lnRef idx="1">
            <a:schemeClr val="accent1"/>
          </a:lnRef>
          <a:fillRef idx="0">
            <a:schemeClr val="accent1"/>
          </a:fillRef>
          <a:effectRef idx="0">
            <a:schemeClr val="accent1"/>
          </a:effectRef>
          <a:fontRef idx="minor">
            <a:schemeClr val="tx1"/>
          </a:fontRef>
        </p:style>
      </p:cxnSp>
      <p:sp>
        <p:nvSpPr>
          <p:cNvPr id="7" name="Content Placeholder 2"/>
          <p:cNvSpPr txBox="1">
            <a:spLocks/>
          </p:cNvSpPr>
          <p:nvPr/>
        </p:nvSpPr>
        <p:spPr bwMode="auto">
          <a:xfrm>
            <a:off x="4525921" y="1671625"/>
            <a:ext cx="1394109" cy="280290"/>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Protection Rings</a:t>
            </a:r>
            <a:endParaRPr lang="zh-CN" altLang="en-US" sz="1000" b="1" dirty="0">
              <a:solidFill>
                <a:srgbClr val="005072"/>
              </a:solidFill>
              <a:latin typeface="微软雅黑" pitchFamily="34" charset="-122"/>
              <a:ea typeface="微软雅黑" pitchFamily="34" charset="-122"/>
            </a:endParaRPr>
          </a:p>
        </p:txBody>
      </p:sp>
      <p:sp>
        <p:nvSpPr>
          <p:cNvPr id="8" name="Content Placeholder 2"/>
          <p:cNvSpPr txBox="1">
            <a:spLocks/>
          </p:cNvSpPr>
          <p:nvPr/>
        </p:nvSpPr>
        <p:spPr bwMode="auto">
          <a:xfrm>
            <a:off x="2538007" y="3211497"/>
            <a:ext cx="1460096" cy="314693"/>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Operating System</a:t>
            </a:r>
            <a:endParaRPr lang="zh-CN" altLang="en-US" sz="1000" b="1" dirty="0">
              <a:solidFill>
                <a:srgbClr val="005072"/>
              </a:solidFill>
              <a:latin typeface="微软雅黑" pitchFamily="34" charset="-122"/>
              <a:ea typeface="微软雅黑" pitchFamily="34" charset="-122"/>
            </a:endParaRPr>
          </a:p>
        </p:txBody>
      </p:sp>
      <p:sp>
        <p:nvSpPr>
          <p:cNvPr id="9" name="Content Placeholder 2"/>
          <p:cNvSpPr txBox="1">
            <a:spLocks/>
          </p:cNvSpPr>
          <p:nvPr/>
        </p:nvSpPr>
        <p:spPr bwMode="auto">
          <a:xfrm>
            <a:off x="2632271" y="3351288"/>
            <a:ext cx="1309268" cy="250313"/>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Services (Device </a:t>
            </a:r>
            <a:r>
              <a:rPr lang="en-US" altLang="zh-CN" sz="1000" b="1" dirty="0" err="1">
                <a:solidFill>
                  <a:srgbClr val="005072"/>
                </a:solidFill>
                <a:latin typeface="微软雅黑" pitchFamily="34" charset="-122"/>
                <a:ea typeface="微软雅黑" pitchFamily="34" charset="-122"/>
              </a:rPr>
              <a:t>Drivers,Etc</a:t>
            </a:r>
            <a:r>
              <a:rPr lang="en-US" altLang="zh-CN" sz="1000" b="1" dirty="0">
                <a:solidFill>
                  <a:srgbClr val="005072"/>
                </a:solidFill>
                <a:latin typeface="微软雅黑" pitchFamily="34" charset="-122"/>
                <a:ea typeface="微软雅黑" pitchFamily="34" charset="-122"/>
              </a:rPr>
              <a:t>)</a:t>
            </a:r>
            <a:endParaRPr lang="zh-CN" altLang="en-US" sz="1000" b="1" dirty="0">
              <a:solidFill>
                <a:srgbClr val="005072"/>
              </a:solidFill>
              <a:latin typeface="微软雅黑" pitchFamily="34" charset="-122"/>
              <a:ea typeface="微软雅黑" pitchFamily="34" charset="-122"/>
            </a:endParaRPr>
          </a:p>
        </p:txBody>
      </p:sp>
      <p:sp>
        <p:nvSpPr>
          <p:cNvPr id="10" name="Content Placeholder 2"/>
          <p:cNvSpPr txBox="1">
            <a:spLocks/>
          </p:cNvSpPr>
          <p:nvPr/>
        </p:nvSpPr>
        <p:spPr bwMode="auto">
          <a:xfrm>
            <a:off x="2867947" y="3763149"/>
            <a:ext cx="1045317" cy="272088"/>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Applications</a:t>
            </a:r>
            <a:endParaRPr lang="zh-CN" altLang="en-US" sz="1000" b="1" dirty="0">
              <a:solidFill>
                <a:srgbClr val="005072"/>
              </a:solidFill>
              <a:latin typeface="微软雅黑" pitchFamily="34" charset="-122"/>
              <a:ea typeface="微软雅黑" pitchFamily="34" charset="-122"/>
            </a:endParaRPr>
          </a:p>
        </p:txBody>
      </p:sp>
      <p:sp>
        <p:nvSpPr>
          <p:cNvPr id="12" name="Content Placeholder 2"/>
          <p:cNvSpPr txBox="1">
            <a:spLocks/>
          </p:cNvSpPr>
          <p:nvPr/>
        </p:nvSpPr>
        <p:spPr bwMode="auto">
          <a:xfrm>
            <a:off x="2500299" y="4126366"/>
            <a:ext cx="809647" cy="297823"/>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Highest</a:t>
            </a:r>
            <a:endParaRPr lang="zh-CN" altLang="en-US" sz="1000" b="1" dirty="0">
              <a:solidFill>
                <a:srgbClr val="005072"/>
              </a:solidFill>
              <a:latin typeface="微软雅黑" pitchFamily="34" charset="-122"/>
              <a:ea typeface="微软雅黑" pitchFamily="34" charset="-122"/>
            </a:endParaRPr>
          </a:p>
        </p:txBody>
      </p:sp>
      <p:sp>
        <p:nvSpPr>
          <p:cNvPr id="13" name="Content Placeholder 2"/>
          <p:cNvSpPr txBox="1">
            <a:spLocks/>
          </p:cNvSpPr>
          <p:nvPr/>
        </p:nvSpPr>
        <p:spPr bwMode="auto">
          <a:xfrm>
            <a:off x="4065147" y="4133341"/>
            <a:ext cx="809647" cy="297823"/>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Lowest</a:t>
            </a:r>
            <a:endParaRPr lang="zh-CN" altLang="en-US" sz="1000" b="1" dirty="0">
              <a:solidFill>
                <a:srgbClr val="005072"/>
              </a:solidFill>
              <a:latin typeface="微软雅黑" pitchFamily="34" charset="-122"/>
              <a:ea typeface="微软雅黑" pitchFamily="34" charset="-122"/>
            </a:endParaRPr>
          </a:p>
        </p:txBody>
      </p:sp>
      <p:sp>
        <p:nvSpPr>
          <p:cNvPr id="14" name="Content Placeholder 2"/>
          <p:cNvSpPr txBox="1">
            <a:spLocks/>
          </p:cNvSpPr>
          <p:nvPr/>
        </p:nvSpPr>
        <p:spPr bwMode="auto">
          <a:xfrm>
            <a:off x="3015660" y="4579688"/>
            <a:ext cx="1390904" cy="268223"/>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Privilege  Levels</a:t>
            </a:r>
            <a:endParaRPr lang="zh-CN" altLang="en-US" sz="1000" b="1" dirty="0">
              <a:solidFill>
                <a:srgbClr val="005072"/>
              </a:solidFill>
              <a:latin typeface="微软雅黑" pitchFamily="34" charset="-122"/>
              <a:ea typeface="微软雅黑" pitchFamily="34" charset="-122"/>
            </a:endParaRPr>
          </a:p>
        </p:txBody>
      </p:sp>
      <p:sp>
        <p:nvSpPr>
          <p:cNvPr id="15" name="Content Placeholder 2"/>
          <p:cNvSpPr txBox="1">
            <a:spLocks/>
          </p:cNvSpPr>
          <p:nvPr/>
        </p:nvSpPr>
        <p:spPr bwMode="auto">
          <a:xfrm>
            <a:off x="4872736" y="2989013"/>
            <a:ext cx="677672" cy="259079"/>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Level 0</a:t>
            </a:r>
            <a:endParaRPr lang="zh-CN" altLang="en-US" sz="1000" b="1" dirty="0">
              <a:solidFill>
                <a:srgbClr val="005072"/>
              </a:solidFill>
              <a:latin typeface="微软雅黑" pitchFamily="34" charset="-122"/>
              <a:ea typeface="微软雅黑" pitchFamily="34" charset="-122"/>
            </a:endParaRPr>
          </a:p>
        </p:txBody>
      </p:sp>
      <p:sp>
        <p:nvSpPr>
          <p:cNvPr id="16" name="Content Placeholder 2"/>
          <p:cNvSpPr txBox="1">
            <a:spLocks/>
          </p:cNvSpPr>
          <p:nvPr/>
        </p:nvSpPr>
        <p:spPr bwMode="auto">
          <a:xfrm>
            <a:off x="3545537" y="4853546"/>
            <a:ext cx="2807651" cy="275199"/>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zh-CN" altLang="en-US" b="1" dirty="0">
                <a:solidFill>
                  <a:srgbClr val="005072"/>
                </a:solidFill>
                <a:latin typeface="微软雅黑" pitchFamily="34" charset="-122"/>
                <a:ea typeface="微软雅黑" pitchFamily="34" charset="-122"/>
              </a:rPr>
              <a:t>图 </a:t>
            </a:r>
            <a:r>
              <a:rPr lang="en-US" altLang="zh-CN" b="1" dirty="0">
                <a:solidFill>
                  <a:srgbClr val="005072"/>
                </a:solidFill>
                <a:latin typeface="微软雅黑" pitchFamily="34" charset="-122"/>
                <a:ea typeface="微软雅黑" pitchFamily="34" charset="-122"/>
              </a:rPr>
              <a:t> Protection Rings</a:t>
            </a:r>
            <a:endParaRPr lang="zh-CN" altLang="en-US" b="1" dirty="0">
              <a:solidFill>
                <a:srgbClr val="005072"/>
              </a:solidFill>
              <a:latin typeface="微软雅黑" pitchFamily="34" charset="-122"/>
              <a:ea typeface="微软雅黑" pitchFamily="34" charset="-122"/>
            </a:endParaRPr>
          </a:p>
        </p:txBody>
      </p:sp>
      <p:cxnSp>
        <p:nvCxnSpPr>
          <p:cNvPr id="18" name="直接箭头连接符 17"/>
          <p:cNvCxnSpPr/>
          <p:nvPr/>
        </p:nvCxnSpPr>
        <p:spPr bwMode="auto">
          <a:xfrm>
            <a:off x="3874416" y="2960581"/>
            <a:ext cx="1187778" cy="47134"/>
          </a:xfrm>
          <a:prstGeom prst="straightConnector1">
            <a:avLst/>
          </a:prstGeom>
          <a:ln w="19050">
            <a:headEnd type="none" w="med" len="med"/>
            <a:tailEnd type="arrow"/>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2"/>
          </a:lnRef>
          <a:fillRef idx="0">
            <a:schemeClr val="accent2"/>
          </a:fillRef>
          <a:effectRef idx="0">
            <a:schemeClr val="accent2"/>
          </a:effectRef>
          <a:fontRef idx="minor">
            <a:schemeClr val="tx1"/>
          </a:fontRef>
        </p:style>
      </p:cxnSp>
      <p:cxnSp>
        <p:nvCxnSpPr>
          <p:cNvPr id="19" name="直接箭头连接符 18"/>
          <p:cNvCxnSpPr/>
          <p:nvPr/>
        </p:nvCxnSpPr>
        <p:spPr bwMode="auto">
          <a:xfrm>
            <a:off x="3883844" y="3460202"/>
            <a:ext cx="1018095" cy="1588"/>
          </a:xfrm>
          <a:prstGeom prst="straightConnector1">
            <a:avLst/>
          </a:prstGeom>
          <a:ln w="19050">
            <a:headEnd type="none" w="med" len="med"/>
            <a:tailEnd type="arrow"/>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2"/>
          </a:lnRef>
          <a:fillRef idx="0">
            <a:schemeClr val="accent2"/>
          </a:fillRef>
          <a:effectRef idx="0">
            <a:schemeClr val="accent2"/>
          </a:effectRef>
          <a:fontRef idx="minor">
            <a:schemeClr val="tx1"/>
          </a:fontRef>
        </p:style>
      </p:cxnSp>
      <p:cxnSp>
        <p:nvCxnSpPr>
          <p:cNvPr id="20" name="直接箭头连接符 19"/>
          <p:cNvCxnSpPr/>
          <p:nvPr/>
        </p:nvCxnSpPr>
        <p:spPr bwMode="auto">
          <a:xfrm>
            <a:off x="3912125" y="3460203"/>
            <a:ext cx="886119" cy="301659"/>
          </a:xfrm>
          <a:prstGeom prst="straightConnector1">
            <a:avLst/>
          </a:prstGeom>
          <a:ln w="19050">
            <a:headEnd type="none" w="med" len="med"/>
            <a:tailEnd type="arrow"/>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2"/>
          </a:lnRef>
          <a:fillRef idx="0">
            <a:schemeClr val="accent2"/>
          </a:fillRef>
          <a:effectRef idx="0">
            <a:schemeClr val="accent2"/>
          </a:effectRef>
          <a:fontRef idx="minor">
            <a:schemeClr val="tx1"/>
          </a:fontRef>
        </p:style>
      </p:cxnSp>
      <p:cxnSp>
        <p:nvCxnSpPr>
          <p:cNvPr id="21" name="直接箭头连接符 20"/>
          <p:cNvCxnSpPr/>
          <p:nvPr/>
        </p:nvCxnSpPr>
        <p:spPr bwMode="auto">
          <a:xfrm>
            <a:off x="3883844" y="3903263"/>
            <a:ext cx="1018095" cy="160255"/>
          </a:xfrm>
          <a:prstGeom prst="straightConnector1">
            <a:avLst/>
          </a:prstGeom>
          <a:ln w="19050">
            <a:headEnd type="none" w="med" len="med"/>
            <a:tailEnd type="arrow"/>
          </a:ln>
          <a:extLs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2"/>
          </a:lnRef>
          <a:fillRef idx="0">
            <a:schemeClr val="accent2"/>
          </a:fillRef>
          <a:effectRef idx="0">
            <a:schemeClr val="accent2"/>
          </a:effectRef>
          <a:fontRef idx="minor">
            <a:schemeClr val="tx1"/>
          </a:fontRef>
        </p:style>
      </p:cxnSp>
      <p:sp>
        <p:nvSpPr>
          <p:cNvPr id="22" name="Content Placeholder 2"/>
          <p:cNvSpPr txBox="1">
            <a:spLocks/>
          </p:cNvSpPr>
          <p:nvPr/>
        </p:nvSpPr>
        <p:spPr bwMode="auto">
          <a:xfrm>
            <a:off x="2886797" y="2664744"/>
            <a:ext cx="988757" cy="578648"/>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    Operating System Kernel</a:t>
            </a:r>
            <a:endParaRPr lang="zh-CN" altLang="en-US" sz="1000" b="1" dirty="0">
              <a:solidFill>
                <a:srgbClr val="005072"/>
              </a:solidFill>
              <a:latin typeface="微软雅黑" pitchFamily="34" charset="-122"/>
              <a:ea typeface="微软雅黑" pitchFamily="34" charset="-122"/>
            </a:endParaRPr>
          </a:p>
        </p:txBody>
      </p:sp>
      <p:sp>
        <p:nvSpPr>
          <p:cNvPr id="23" name="TextBox 4"/>
          <p:cNvSpPr txBox="1">
            <a:spLocks noChangeArrowheads="1"/>
          </p:cNvSpPr>
          <p:nvPr/>
        </p:nvSpPr>
        <p:spPr bwMode="auto">
          <a:xfrm>
            <a:off x="2066932" y="5230995"/>
            <a:ext cx="6858000" cy="396875"/>
          </a:xfrm>
          <a:prstGeom prst="rect">
            <a:avLst/>
          </a:prstGeom>
          <a:noFill/>
          <a:ln w="9525">
            <a:noFill/>
            <a:miter lim="800000"/>
            <a:headEnd/>
            <a:tailEnd/>
          </a:ln>
        </p:spPr>
        <p:txBody>
          <a:bodyPr>
            <a:spAutoFit/>
          </a:bodyPr>
          <a:lstStyle/>
          <a:p>
            <a:pPr marL="342900" indent="-342900" eaLnBrk="0" hangingPunct="0">
              <a:spcBef>
                <a:spcPct val="20000"/>
              </a:spcBef>
              <a:buClr>
                <a:schemeClr val="folHlink"/>
              </a:buClr>
              <a:buSzPct val="75000"/>
              <a:defRPr/>
            </a:pPr>
            <a:r>
              <a:rPr lang="zh-CN" altLang="en-US" sz="2000" b="1" dirty="0">
                <a:solidFill>
                  <a:srgbClr val="005072"/>
                </a:solidFill>
                <a:latin typeface="微软雅黑" pitchFamily="34" charset="-122"/>
                <a:ea typeface="微软雅黑" pitchFamily="34" charset="-122"/>
              </a:rPr>
              <a:t>Linux 和 uCore 只使用 ring 0 and ring 3</a:t>
            </a:r>
          </a:p>
        </p:txBody>
      </p:sp>
      <p:sp>
        <p:nvSpPr>
          <p:cNvPr id="24" name="矩形 6"/>
          <p:cNvSpPr>
            <a:spLocks noChangeArrowheads="1"/>
          </p:cNvSpPr>
          <p:nvPr/>
        </p:nvSpPr>
        <p:spPr bwMode="auto">
          <a:xfrm>
            <a:off x="1691680" y="5246075"/>
            <a:ext cx="414338" cy="366713"/>
          </a:xfrm>
          <a:prstGeom prst="rect">
            <a:avLst/>
          </a:prstGeom>
          <a:noFill/>
          <a:ln w="9525">
            <a:noFill/>
            <a:miter lim="800000"/>
            <a:headEnd/>
            <a:tailEnd/>
          </a:ln>
        </p:spPr>
        <p:txBody>
          <a:bodyPr wrap="none">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a:t>
            </a:r>
            <a:endParaRPr lang="zh-CN" altLang="en-US" b="1" dirty="0">
              <a:latin typeface="Calibri" pitchFamily="34" charset="0"/>
            </a:endParaRPr>
          </a:p>
        </p:txBody>
      </p:sp>
      <p:sp>
        <p:nvSpPr>
          <p:cNvPr id="81" name="Content Placeholder 2"/>
          <p:cNvSpPr txBox="1">
            <a:spLocks/>
          </p:cNvSpPr>
          <p:nvPr/>
        </p:nvSpPr>
        <p:spPr bwMode="auto">
          <a:xfrm>
            <a:off x="4872736" y="3416127"/>
            <a:ext cx="677672" cy="259079"/>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chemeClr val="bg1"/>
                </a:solidFill>
                <a:latin typeface="微软雅黑" pitchFamily="34" charset="-122"/>
                <a:ea typeface="微软雅黑" pitchFamily="34" charset="-122"/>
              </a:rPr>
              <a:t>Level 1</a:t>
            </a:r>
            <a:endParaRPr lang="zh-CN" altLang="en-US" sz="1000" b="1" dirty="0">
              <a:solidFill>
                <a:schemeClr val="bg1"/>
              </a:solidFill>
              <a:latin typeface="微软雅黑" pitchFamily="34" charset="-122"/>
              <a:ea typeface="微软雅黑" pitchFamily="34" charset="-122"/>
            </a:endParaRPr>
          </a:p>
        </p:txBody>
      </p:sp>
      <p:sp>
        <p:nvSpPr>
          <p:cNvPr id="82" name="Content Placeholder 2"/>
          <p:cNvSpPr txBox="1">
            <a:spLocks/>
          </p:cNvSpPr>
          <p:nvPr/>
        </p:nvSpPr>
        <p:spPr bwMode="auto">
          <a:xfrm>
            <a:off x="4872736" y="3716167"/>
            <a:ext cx="677672" cy="259079"/>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rgbClr val="005072"/>
                </a:solidFill>
                <a:latin typeface="微软雅黑" pitchFamily="34" charset="-122"/>
                <a:ea typeface="微软雅黑" pitchFamily="34" charset="-122"/>
              </a:rPr>
              <a:t>Level 2</a:t>
            </a:r>
            <a:endParaRPr lang="zh-CN" altLang="en-US" sz="1000" b="1" dirty="0">
              <a:solidFill>
                <a:srgbClr val="005072"/>
              </a:solidFill>
              <a:latin typeface="微软雅黑" pitchFamily="34" charset="-122"/>
              <a:ea typeface="微软雅黑" pitchFamily="34" charset="-122"/>
            </a:endParaRPr>
          </a:p>
        </p:txBody>
      </p:sp>
      <p:sp>
        <p:nvSpPr>
          <p:cNvPr id="83" name="Content Placeholder 2"/>
          <p:cNvSpPr txBox="1">
            <a:spLocks/>
          </p:cNvSpPr>
          <p:nvPr/>
        </p:nvSpPr>
        <p:spPr bwMode="auto">
          <a:xfrm>
            <a:off x="4872736" y="3992394"/>
            <a:ext cx="677672" cy="259079"/>
          </a:xfrm>
          <a:prstGeom prst="rect">
            <a:avLst/>
          </a:prstGeom>
          <a:noFill/>
          <a:ln w="9525">
            <a:noFill/>
            <a:miter lim="800000"/>
            <a:headEnd/>
            <a:tailEnd/>
          </a:ln>
        </p:spPr>
        <p:txBody>
          <a:bodyPr vert="horz" wrap="square" lIns="90487" tIns="44450" rIns="90487" bIns="44450" numCol="1" anchor="t" anchorCtr="0" compatLnSpc="1">
            <a:prstTxWarp prst="textNoShape">
              <a:avLst/>
            </a:prstTxWarp>
          </a:bodyPr>
          <a:lstStyle/>
          <a:p>
            <a:pPr marL="342900" indent="-342900" eaLnBrk="0" fontAlgn="base" hangingPunct="0">
              <a:spcBef>
                <a:spcPct val="20000"/>
              </a:spcBef>
              <a:spcAft>
                <a:spcPct val="0"/>
              </a:spcAft>
              <a:buClr>
                <a:schemeClr val="folHlink"/>
              </a:buClr>
              <a:buSzPct val="75000"/>
              <a:defRPr/>
            </a:pPr>
            <a:r>
              <a:rPr lang="en-US" altLang="zh-CN" sz="1000" b="1" dirty="0">
                <a:solidFill>
                  <a:schemeClr val="bg1"/>
                </a:solidFill>
                <a:latin typeface="微软雅黑" pitchFamily="34" charset="-122"/>
                <a:ea typeface="微软雅黑" pitchFamily="34" charset="-122"/>
              </a:rPr>
              <a:t>Level 3</a:t>
            </a:r>
            <a:endParaRPr lang="zh-CN" altLang="en-US" sz="1000" b="1" dirty="0">
              <a:solidFill>
                <a:schemeClr val="bg1"/>
              </a:solidFill>
              <a:latin typeface="微软雅黑" pitchFamily="34" charset="-122"/>
              <a:ea typeface="微软雅黑" pitchFamily="34" charset="-122"/>
            </a:endParaRPr>
          </a:p>
        </p:txBody>
      </p:sp>
      <p:pic>
        <p:nvPicPr>
          <p:cNvPr id="3" name="已录下的声音">
            <a:hlinkClick r:id="" action="ppaction://media"/>
            <a:extLst>
              <a:ext uri="{FF2B5EF4-FFF2-40B4-BE49-F238E27FC236}">
                <a16:creationId xmlns:a16="http://schemas.microsoft.com/office/drawing/2014/main" id="{D87873A1-1ED6-5D0D-9EF4-F41C02902C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93343" y="6033447"/>
            <a:ext cx="304800" cy="304800"/>
          </a:xfrm>
          <a:prstGeom prst="rect">
            <a:avLst/>
          </a:prstGeom>
        </p:spPr>
      </p:pic>
    </p:spTree>
    <p:extLst>
      <p:ext uri="{BB962C8B-B14F-4D97-AF65-F5344CB8AC3E}">
        <p14:creationId xmlns:p14="http://schemas.microsoft.com/office/powerpoint/2010/main" val="3422857175"/>
      </p:ext>
    </p:extLst>
  </p:cSld>
  <p:clrMapOvr>
    <a:masterClrMapping/>
  </p:clrMapOvr>
  <mc:AlternateContent xmlns:mc="http://schemas.openxmlformats.org/markup-compatibility/2006" xmlns:p14="http://schemas.microsoft.com/office/powerpoint/2010/main">
    <mc:Choice Requires="p14">
      <p:transition spd="slow" p14:dur="2000" advTm="3113"/>
    </mc:Choice>
    <mc:Fallback xmlns="">
      <p:transition spd="slow" advTm="31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8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a:spLocks noChangeArrowheads="1"/>
          </p:cNvSpPr>
          <p:nvPr/>
        </p:nvSpPr>
        <p:spPr bwMode="auto">
          <a:xfrm>
            <a:off x="2928964" y="1071564"/>
            <a:ext cx="4000490" cy="554037"/>
          </a:xfrm>
          <a:prstGeom prst="rect">
            <a:avLst/>
          </a:prstGeom>
          <a:noFill/>
          <a:ln w="9525">
            <a:noFill/>
            <a:miter lim="800000"/>
            <a:headEnd/>
            <a:tailEnd/>
          </a:ln>
        </p:spPr>
        <p:txBody>
          <a:bodyPr wrap="square">
            <a:spAutoFit/>
          </a:bodyPr>
          <a:lstStyle/>
          <a:p>
            <a:r>
              <a:rPr lang="zh-CN" altLang="en-US" sz="3000" b="1" dirty="0">
                <a:solidFill>
                  <a:srgbClr val="11576A"/>
                </a:solidFill>
                <a:latin typeface="微软雅黑" pitchFamily="34" charset="-122"/>
                <a:ea typeface="微软雅黑" pitchFamily="34" charset="-122"/>
              </a:rPr>
              <a:t>x86 特权级 –区别?</a:t>
            </a:r>
          </a:p>
        </p:txBody>
      </p:sp>
      <p:sp>
        <p:nvSpPr>
          <p:cNvPr id="23" name="TextBox 4"/>
          <p:cNvSpPr txBox="1">
            <a:spLocks noChangeArrowheads="1"/>
          </p:cNvSpPr>
          <p:nvPr/>
        </p:nvSpPr>
        <p:spPr bwMode="auto">
          <a:xfrm>
            <a:off x="1116013" y="1755780"/>
            <a:ext cx="6858000" cy="396875"/>
          </a:xfrm>
          <a:prstGeom prst="rect">
            <a:avLst/>
          </a:prstGeom>
          <a:noFill/>
          <a:ln w="9525">
            <a:noFill/>
            <a:miter lim="800000"/>
            <a:headEnd/>
            <a:tailEnd/>
          </a:ln>
        </p:spPr>
        <p:txBody>
          <a:bodyPr>
            <a:spAutoFit/>
          </a:bodyPr>
          <a:lstStyle/>
          <a:p>
            <a:r>
              <a:rPr lang="zh-CN" altLang="en-US" sz="2000" b="1" dirty="0">
                <a:solidFill>
                  <a:srgbClr val="005072"/>
                </a:solidFill>
                <a:latin typeface="微软雅黑" pitchFamily="34" charset="-122"/>
                <a:ea typeface="微软雅黑" pitchFamily="34" charset="-122"/>
              </a:rPr>
              <a:t>一些指令（比如特权指令）只能执行在</a:t>
            </a:r>
            <a:r>
              <a:rPr lang="en-US" altLang="zh-CN" sz="2000" b="1" dirty="0">
                <a:solidFill>
                  <a:srgbClr val="005072"/>
                </a:solidFill>
                <a:latin typeface="微软雅黑" pitchFamily="34" charset="-122"/>
                <a:ea typeface="微软雅黑" pitchFamily="34" charset="-122"/>
              </a:rPr>
              <a:t>ring 0 (e.g. </a:t>
            </a:r>
            <a:r>
              <a:rPr lang="en-US" altLang="zh-CN" sz="2000" b="1" dirty="0" err="1">
                <a:solidFill>
                  <a:srgbClr val="005072"/>
                </a:solidFill>
                <a:latin typeface="微软雅黑" pitchFamily="34" charset="-122"/>
                <a:ea typeface="微软雅黑" pitchFamily="34" charset="-122"/>
              </a:rPr>
              <a:t>lgdt</a:t>
            </a:r>
            <a:r>
              <a:rPr lang="en-US" altLang="zh-CN" sz="2000" b="1" dirty="0">
                <a:solidFill>
                  <a:srgbClr val="005072"/>
                </a:solidFill>
                <a:latin typeface="微软雅黑" pitchFamily="34" charset="-122"/>
                <a:ea typeface="微软雅黑" pitchFamily="34" charset="-122"/>
              </a:rPr>
              <a:t>).</a:t>
            </a:r>
          </a:p>
        </p:txBody>
      </p:sp>
      <p:sp>
        <p:nvSpPr>
          <p:cNvPr id="25" name="矩形 6"/>
          <p:cNvSpPr>
            <a:spLocks noChangeArrowheads="1"/>
          </p:cNvSpPr>
          <p:nvPr/>
        </p:nvSpPr>
        <p:spPr bwMode="auto">
          <a:xfrm>
            <a:off x="758825" y="1778005"/>
            <a:ext cx="414338" cy="366713"/>
          </a:xfrm>
          <a:prstGeom prst="rect">
            <a:avLst/>
          </a:prstGeom>
          <a:noFill/>
          <a:ln w="9525">
            <a:noFill/>
            <a:miter lim="800000"/>
            <a:headEnd/>
            <a:tailEnd/>
          </a:ln>
        </p:spPr>
        <p:txBody>
          <a:bodyPr wrap="none">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a:t>
            </a:r>
            <a:endParaRPr lang="zh-CN" altLang="en-US" b="1" dirty="0">
              <a:latin typeface="Calibri" pitchFamily="34" charset="0"/>
            </a:endParaRPr>
          </a:p>
        </p:txBody>
      </p:sp>
      <p:sp>
        <p:nvSpPr>
          <p:cNvPr id="28" name="TextBox 4"/>
          <p:cNvSpPr txBox="1">
            <a:spLocks noChangeArrowheads="1"/>
          </p:cNvSpPr>
          <p:nvPr/>
        </p:nvSpPr>
        <p:spPr bwMode="auto">
          <a:xfrm>
            <a:off x="1116014" y="2128838"/>
            <a:ext cx="4384681" cy="396875"/>
          </a:xfrm>
          <a:prstGeom prst="rect">
            <a:avLst/>
          </a:prstGeom>
          <a:noFill/>
          <a:ln w="9525">
            <a:noFill/>
            <a:miter lim="800000"/>
            <a:headEnd/>
            <a:tailEnd/>
          </a:ln>
        </p:spPr>
        <p:txBody>
          <a:bodyPr wrap="square">
            <a:spAutoFit/>
          </a:bodyPr>
          <a:lstStyle/>
          <a:p>
            <a:r>
              <a:rPr lang="zh-CN" altLang="en-US" sz="2000" b="1" dirty="0">
                <a:solidFill>
                  <a:srgbClr val="005072"/>
                </a:solidFill>
                <a:latin typeface="微软雅黑" pitchFamily="34" charset="-122"/>
                <a:ea typeface="微软雅黑" pitchFamily="34" charset="-122"/>
              </a:rPr>
              <a:t>CPU在如下时刻会检查特权级</a:t>
            </a:r>
            <a:endParaRPr lang="en-US" altLang="zh-CN" sz="2000" b="1" dirty="0">
              <a:solidFill>
                <a:srgbClr val="005072"/>
              </a:solidFill>
              <a:latin typeface="微软雅黑" pitchFamily="34" charset="-122"/>
              <a:ea typeface="微软雅黑" pitchFamily="34" charset="-122"/>
            </a:endParaRPr>
          </a:p>
        </p:txBody>
      </p:sp>
      <p:sp>
        <p:nvSpPr>
          <p:cNvPr id="29" name="矩形 6"/>
          <p:cNvSpPr>
            <a:spLocks noChangeArrowheads="1"/>
          </p:cNvSpPr>
          <p:nvPr/>
        </p:nvSpPr>
        <p:spPr bwMode="auto">
          <a:xfrm>
            <a:off x="758825" y="2151063"/>
            <a:ext cx="414338" cy="366713"/>
          </a:xfrm>
          <a:prstGeom prst="rect">
            <a:avLst/>
          </a:prstGeom>
          <a:noFill/>
          <a:ln w="9525">
            <a:noFill/>
            <a:miter lim="800000"/>
            <a:headEnd/>
            <a:tailEnd/>
          </a:ln>
        </p:spPr>
        <p:txBody>
          <a:bodyPr wrap="none">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a:t>
            </a:r>
            <a:endParaRPr lang="zh-CN" altLang="en-US" b="1" dirty="0">
              <a:latin typeface="Calibri" pitchFamily="34" charset="0"/>
            </a:endParaRPr>
          </a:p>
        </p:txBody>
      </p:sp>
      <p:sp>
        <p:nvSpPr>
          <p:cNvPr id="30" name="TextBox 7"/>
          <p:cNvSpPr txBox="1">
            <a:spLocks noChangeArrowheads="1"/>
          </p:cNvSpPr>
          <p:nvPr/>
        </p:nvSpPr>
        <p:spPr bwMode="auto">
          <a:xfrm>
            <a:off x="1495458" y="2460625"/>
            <a:ext cx="2933667" cy="400110"/>
          </a:xfrm>
          <a:prstGeom prst="rect">
            <a:avLst/>
          </a:prstGeom>
          <a:noFill/>
          <a:ln w="9525">
            <a:noFill/>
            <a:miter lim="800000"/>
            <a:headEnd/>
            <a:tailEnd/>
          </a:ln>
        </p:spPr>
        <p:txBody>
          <a:bodyPr wrap="square">
            <a:spAutoFit/>
          </a:bodyPr>
          <a:lstStyle/>
          <a:p>
            <a:pPr marL="0" lvl="1"/>
            <a:r>
              <a:rPr lang="zh-CN" altLang="en-US" sz="2000" b="1" dirty="0">
                <a:solidFill>
                  <a:srgbClr val="005072"/>
                </a:solidFill>
                <a:latin typeface="微软雅黑" pitchFamily="34" charset="-122"/>
                <a:ea typeface="微软雅黑" pitchFamily="34" charset="-122"/>
              </a:rPr>
              <a:t>访问数据段</a:t>
            </a:r>
            <a:endParaRPr lang="en-US" altLang="zh-CN" sz="2000" b="1" dirty="0">
              <a:solidFill>
                <a:srgbClr val="005072"/>
              </a:solidFill>
              <a:latin typeface="微软雅黑" pitchFamily="34" charset="-122"/>
              <a:ea typeface="微软雅黑" pitchFamily="34" charset="-122"/>
            </a:endParaRPr>
          </a:p>
        </p:txBody>
      </p:sp>
      <p:pic>
        <p:nvPicPr>
          <p:cNvPr id="31" name="图片 8" descr="小点1.png"/>
          <p:cNvPicPr>
            <a:picLocks noChangeAspect="1"/>
          </p:cNvPicPr>
          <p:nvPr/>
        </p:nvPicPr>
        <p:blipFill>
          <a:blip r:embed="rId4" cstate="print"/>
          <a:srcRect/>
          <a:stretch>
            <a:fillRect/>
          </a:stretch>
        </p:blipFill>
        <p:spPr bwMode="auto">
          <a:xfrm>
            <a:off x="1292226" y="2589213"/>
            <a:ext cx="149225" cy="149225"/>
          </a:xfrm>
          <a:prstGeom prst="rect">
            <a:avLst/>
          </a:prstGeom>
          <a:noFill/>
          <a:ln w="9525">
            <a:noFill/>
            <a:miter lim="800000"/>
            <a:headEnd/>
            <a:tailEnd/>
          </a:ln>
        </p:spPr>
      </p:pic>
      <p:sp>
        <p:nvSpPr>
          <p:cNvPr id="32" name="TextBox 7"/>
          <p:cNvSpPr txBox="1">
            <a:spLocks noChangeArrowheads="1"/>
          </p:cNvSpPr>
          <p:nvPr/>
        </p:nvSpPr>
        <p:spPr bwMode="auto">
          <a:xfrm>
            <a:off x="1504984" y="2793999"/>
            <a:ext cx="2995579" cy="400110"/>
          </a:xfrm>
          <a:prstGeom prst="rect">
            <a:avLst/>
          </a:prstGeom>
          <a:noFill/>
          <a:ln w="9525">
            <a:noFill/>
            <a:miter lim="800000"/>
            <a:headEnd/>
            <a:tailEnd/>
          </a:ln>
        </p:spPr>
        <p:txBody>
          <a:bodyPr wrap="square">
            <a:spAutoFit/>
          </a:bodyPr>
          <a:lstStyle/>
          <a:p>
            <a:pPr marL="0" lvl="1"/>
            <a:r>
              <a:rPr lang="zh-CN" altLang="en-US" sz="2000" b="1" dirty="0">
                <a:solidFill>
                  <a:srgbClr val="005072"/>
                </a:solidFill>
                <a:latin typeface="微软雅黑" pitchFamily="34" charset="-122"/>
                <a:ea typeface="微软雅黑" pitchFamily="34" charset="-122"/>
              </a:rPr>
              <a:t>访问页</a:t>
            </a:r>
            <a:endParaRPr lang="en-US" altLang="zh-CN" sz="2000" b="1" dirty="0">
              <a:solidFill>
                <a:srgbClr val="005072"/>
              </a:solidFill>
              <a:latin typeface="微软雅黑" pitchFamily="34" charset="-122"/>
              <a:ea typeface="微软雅黑" pitchFamily="34" charset="-122"/>
            </a:endParaRPr>
          </a:p>
        </p:txBody>
      </p:sp>
      <p:pic>
        <p:nvPicPr>
          <p:cNvPr id="33" name="图片 8" descr="小点1.png"/>
          <p:cNvPicPr>
            <a:picLocks noChangeAspect="1"/>
          </p:cNvPicPr>
          <p:nvPr/>
        </p:nvPicPr>
        <p:blipFill>
          <a:blip r:embed="rId4" cstate="print"/>
          <a:srcRect/>
          <a:stretch>
            <a:fillRect/>
          </a:stretch>
        </p:blipFill>
        <p:spPr bwMode="auto">
          <a:xfrm>
            <a:off x="1292226" y="2922587"/>
            <a:ext cx="149225" cy="149225"/>
          </a:xfrm>
          <a:prstGeom prst="rect">
            <a:avLst/>
          </a:prstGeom>
          <a:noFill/>
          <a:ln w="9525">
            <a:noFill/>
            <a:miter lim="800000"/>
            <a:headEnd/>
            <a:tailEnd/>
          </a:ln>
        </p:spPr>
      </p:pic>
      <p:sp>
        <p:nvSpPr>
          <p:cNvPr id="34" name="TextBox 7"/>
          <p:cNvSpPr txBox="1">
            <a:spLocks noChangeArrowheads="1"/>
          </p:cNvSpPr>
          <p:nvPr/>
        </p:nvSpPr>
        <p:spPr bwMode="auto">
          <a:xfrm>
            <a:off x="1495458" y="3141664"/>
            <a:ext cx="5148245" cy="400110"/>
          </a:xfrm>
          <a:prstGeom prst="rect">
            <a:avLst/>
          </a:prstGeom>
          <a:noFill/>
          <a:ln w="9525">
            <a:noFill/>
            <a:miter lim="800000"/>
            <a:headEnd/>
            <a:tailEnd/>
          </a:ln>
        </p:spPr>
        <p:txBody>
          <a:bodyPr wrap="square">
            <a:spAutoFit/>
          </a:bodyPr>
          <a:lstStyle/>
          <a:p>
            <a:pPr marL="0" lvl="1"/>
            <a:r>
              <a:rPr lang="zh-CN" altLang="en-US" sz="2000" b="1" dirty="0">
                <a:solidFill>
                  <a:srgbClr val="005072"/>
                </a:solidFill>
                <a:latin typeface="微软雅黑" pitchFamily="34" charset="-122"/>
                <a:ea typeface="微软雅黑" pitchFamily="34" charset="-122"/>
              </a:rPr>
              <a:t>进入中断服务例程（</a:t>
            </a:r>
            <a:r>
              <a:rPr lang="en-US" altLang="zh-CN" sz="2000" b="1" dirty="0">
                <a:solidFill>
                  <a:srgbClr val="005072"/>
                </a:solidFill>
                <a:latin typeface="微软雅黑" pitchFamily="34" charset="-122"/>
                <a:ea typeface="微软雅黑" pitchFamily="34" charset="-122"/>
              </a:rPr>
              <a:t>ISRs</a:t>
            </a:r>
            <a:r>
              <a:rPr lang="zh-CN" altLang="en-US" sz="2000" b="1" dirty="0">
                <a:solidFill>
                  <a:srgbClr val="005072"/>
                </a:solidFill>
                <a:latin typeface="微软雅黑" pitchFamily="34" charset="-122"/>
                <a:ea typeface="微软雅黑" pitchFamily="34" charset="-122"/>
              </a:rPr>
              <a:t>）</a:t>
            </a:r>
            <a:endParaRPr lang="en-US" altLang="zh-CN" sz="2000" b="1" dirty="0">
              <a:solidFill>
                <a:srgbClr val="005072"/>
              </a:solidFill>
              <a:latin typeface="微软雅黑" pitchFamily="34" charset="-122"/>
              <a:ea typeface="微软雅黑" pitchFamily="34" charset="-122"/>
            </a:endParaRPr>
          </a:p>
        </p:txBody>
      </p:sp>
      <p:pic>
        <p:nvPicPr>
          <p:cNvPr id="35" name="图片 8" descr="小点1.png"/>
          <p:cNvPicPr>
            <a:picLocks noChangeAspect="1"/>
          </p:cNvPicPr>
          <p:nvPr/>
        </p:nvPicPr>
        <p:blipFill>
          <a:blip r:embed="rId4" cstate="print"/>
          <a:srcRect/>
          <a:stretch>
            <a:fillRect/>
          </a:stretch>
        </p:blipFill>
        <p:spPr bwMode="auto">
          <a:xfrm>
            <a:off x="1292226" y="3270252"/>
            <a:ext cx="149225" cy="149225"/>
          </a:xfrm>
          <a:prstGeom prst="rect">
            <a:avLst/>
          </a:prstGeom>
          <a:noFill/>
          <a:ln w="9525">
            <a:noFill/>
            <a:miter lim="800000"/>
            <a:headEnd/>
            <a:tailEnd/>
          </a:ln>
        </p:spPr>
      </p:pic>
      <p:sp>
        <p:nvSpPr>
          <p:cNvPr id="36" name="TextBox 7"/>
          <p:cNvSpPr txBox="1">
            <a:spLocks noChangeArrowheads="1"/>
          </p:cNvSpPr>
          <p:nvPr/>
        </p:nvSpPr>
        <p:spPr bwMode="auto">
          <a:xfrm>
            <a:off x="1504984" y="3403603"/>
            <a:ext cx="2995579" cy="400110"/>
          </a:xfrm>
          <a:prstGeom prst="rect">
            <a:avLst/>
          </a:prstGeom>
          <a:noFill/>
          <a:ln w="9525">
            <a:noFill/>
            <a:miter lim="800000"/>
            <a:headEnd/>
            <a:tailEnd/>
          </a:ln>
        </p:spPr>
        <p:txBody>
          <a:bodyPr wrap="square">
            <a:spAutoFit/>
          </a:bodyPr>
          <a:lstStyle/>
          <a:p>
            <a:pPr marL="0" lvl="1"/>
            <a:r>
              <a:rPr lang="en-US" altLang="zh-CN" sz="2000" b="1" dirty="0">
                <a:solidFill>
                  <a:srgbClr val="005072"/>
                </a:solidFill>
                <a:latin typeface="微软雅黑" pitchFamily="34" charset="-122"/>
                <a:ea typeface="微软雅黑" pitchFamily="34" charset="-122"/>
              </a:rPr>
              <a:t>……</a:t>
            </a:r>
          </a:p>
        </p:txBody>
      </p:sp>
      <p:pic>
        <p:nvPicPr>
          <p:cNvPr id="37" name="图片 8" descr="小点1.png"/>
          <p:cNvPicPr>
            <a:picLocks noChangeAspect="1"/>
          </p:cNvPicPr>
          <p:nvPr/>
        </p:nvPicPr>
        <p:blipFill>
          <a:blip r:embed="rId4" cstate="print"/>
          <a:srcRect/>
          <a:stretch>
            <a:fillRect/>
          </a:stretch>
        </p:blipFill>
        <p:spPr bwMode="auto">
          <a:xfrm>
            <a:off x="1292226" y="3603626"/>
            <a:ext cx="149225" cy="149225"/>
          </a:xfrm>
          <a:prstGeom prst="rect">
            <a:avLst/>
          </a:prstGeom>
          <a:noFill/>
          <a:ln w="9525">
            <a:noFill/>
            <a:miter lim="800000"/>
            <a:headEnd/>
            <a:tailEnd/>
          </a:ln>
        </p:spPr>
      </p:pic>
      <p:sp>
        <p:nvSpPr>
          <p:cNvPr id="38" name="TextBox 4"/>
          <p:cNvSpPr txBox="1">
            <a:spLocks noChangeArrowheads="1"/>
          </p:cNvSpPr>
          <p:nvPr/>
        </p:nvSpPr>
        <p:spPr bwMode="auto">
          <a:xfrm>
            <a:off x="1116014" y="3808419"/>
            <a:ext cx="4384681" cy="396875"/>
          </a:xfrm>
          <a:prstGeom prst="rect">
            <a:avLst/>
          </a:prstGeom>
          <a:noFill/>
          <a:ln w="9525">
            <a:noFill/>
            <a:miter lim="800000"/>
            <a:headEnd/>
            <a:tailEnd/>
          </a:ln>
        </p:spPr>
        <p:txBody>
          <a:bodyPr wrap="square">
            <a:spAutoFit/>
          </a:bodyPr>
          <a:lstStyle/>
          <a:p>
            <a:r>
              <a:rPr lang="zh-CN" altLang="en-US" sz="2000" b="1" dirty="0">
                <a:solidFill>
                  <a:srgbClr val="005072"/>
                </a:solidFill>
                <a:latin typeface="微软雅黑" pitchFamily="34" charset="-122"/>
                <a:ea typeface="微软雅黑" pitchFamily="34" charset="-122"/>
              </a:rPr>
              <a:t>如果检查失败会如何</a:t>
            </a:r>
            <a:r>
              <a:rPr lang="en-US" altLang="zh-CN" sz="2000" b="1" dirty="0">
                <a:solidFill>
                  <a:srgbClr val="005072"/>
                </a:solidFill>
                <a:latin typeface="微软雅黑" pitchFamily="34" charset="-122"/>
                <a:ea typeface="微软雅黑" pitchFamily="34" charset="-122"/>
              </a:rPr>
              <a:t>?</a:t>
            </a:r>
          </a:p>
        </p:txBody>
      </p:sp>
      <p:sp>
        <p:nvSpPr>
          <p:cNvPr id="39" name="矩形 6"/>
          <p:cNvSpPr>
            <a:spLocks noChangeArrowheads="1"/>
          </p:cNvSpPr>
          <p:nvPr/>
        </p:nvSpPr>
        <p:spPr bwMode="auto">
          <a:xfrm>
            <a:off x="758825" y="3830644"/>
            <a:ext cx="414338" cy="366713"/>
          </a:xfrm>
          <a:prstGeom prst="rect">
            <a:avLst/>
          </a:prstGeom>
          <a:noFill/>
          <a:ln w="9525">
            <a:noFill/>
            <a:miter lim="800000"/>
            <a:headEnd/>
            <a:tailEnd/>
          </a:ln>
        </p:spPr>
        <p:txBody>
          <a:bodyPr wrap="none">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a:t>
            </a:r>
            <a:endParaRPr lang="zh-CN" altLang="en-US" b="1" dirty="0">
              <a:latin typeface="Calibri" pitchFamily="34" charset="0"/>
            </a:endParaRPr>
          </a:p>
        </p:txBody>
      </p:sp>
      <p:sp>
        <p:nvSpPr>
          <p:cNvPr id="40" name="TextBox 4"/>
          <p:cNvSpPr txBox="1">
            <a:spLocks noChangeArrowheads="1"/>
          </p:cNvSpPr>
          <p:nvPr/>
        </p:nvSpPr>
        <p:spPr bwMode="auto">
          <a:xfrm>
            <a:off x="2187584" y="4357695"/>
            <a:ext cx="4384681" cy="396875"/>
          </a:xfrm>
          <a:prstGeom prst="rect">
            <a:avLst/>
          </a:prstGeom>
          <a:noFill/>
          <a:ln w="9525">
            <a:noFill/>
            <a:miter lim="800000"/>
            <a:headEnd/>
            <a:tailEnd/>
          </a:ln>
        </p:spPr>
        <p:txBody>
          <a:bodyPr wrap="square">
            <a:spAutoFit/>
          </a:bodyPr>
          <a:lstStyle/>
          <a:p>
            <a:pPr marL="0" lvl="1" algn="ctr"/>
            <a:r>
              <a:rPr lang="en-US" altLang="zh-CN" sz="2000" b="1" dirty="0">
                <a:solidFill>
                  <a:srgbClr val="C00000"/>
                </a:solidFill>
                <a:latin typeface="微软雅黑" pitchFamily="34" charset="-122"/>
                <a:ea typeface="微软雅黑" pitchFamily="34" charset="-122"/>
              </a:rPr>
              <a:t>General Protection Fault!</a:t>
            </a:r>
            <a:endParaRPr lang="zh-CN" altLang="en-US" sz="2000" b="1" dirty="0">
              <a:solidFill>
                <a:srgbClr val="C00000"/>
              </a:solidFill>
              <a:latin typeface="微软雅黑" pitchFamily="34" charset="-122"/>
              <a:ea typeface="微软雅黑" pitchFamily="34" charset="-122"/>
            </a:endParaRPr>
          </a:p>
        </p:txBody>
      </p:sp>
      <p:pic>
        <p:nvPicPr>
          <p:cNvPr id="2" name="已录下的声音">
            <a:hlinkClick r:id="" action="ppaction://media"/>
            <a:extLst>
              <a:ext uri="{FF2B5EF4-FFF2-40B4-BE49-F238E27FC236}">
                <a16:creationId xmlns:a16="http://schemas.microsoft.com/office/drawing/2014/main" id="{E9130717-777D-1764-BC3A-9471C0DACC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6132" y="6010702"/>
            <a:ext cx="304800" cy="304800"/>
          </a:xfrm>
          <a:prstGeom prst="rect">
            <a:avLst/>
          </a:prstGeom>
        </p:spPr>
      </p:pic>
    </p:spTree>
    <p:extLst>
      <p:ext uri="{BB962C8B-B14F-4D97-AF65-F5344CB8AC3E}">
        <p14:creationId xmlns:p14="http://schemas.microsoft.com/office/powerpoint/2010/main" val="1500818311"/>
      </p:ext>
    </p:extLst>
  </p:cSld>
  <p:clrMapOvr>
    <a:masterClrMapping/>
  </p:clrMapOvr>
  <mc:AlternateContent xmlns:mc="http://schemas.openxmlformats.org/markup-compatibility/2006" xmlns:p14="http://schemas.microsoft.com/office/powerpoint/2010/main">
    <mc:Choice Requires="p14">
      <p:transition spd="slow" p14:dur="2000" advTm="82979"/>
    </mc:Choice>
    <mc:Fallback xmlns="">
      <p:transition spd="slow" advTm="82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9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实验内容</a:t>
            </a:r>
          </a:p>
        </p:txBody>
      </p:sp>
      <p:sp>
        <p:nvSpPr>
          <p:cNvPr id="3" name="内容占位符 2"/>
          <p:cNvSpPr>
            <a:spLocks noGrp="1"/>
          </p:cNvSpPr>
          <p:nvPr>
            <p:ph idx="1"/>
          </p:nvPr>
        </p:nvSpPr>
        <p:spPr/>
        <p:txBody>
          <a:bodyPr/>
          <a:lstStyle/>
          <a:p>
            <a:r>
              <a:rPr lang="en-US" altLang="zh-CN" dirty="0" err="1"/>
              <a:t>git</a:t>
            </a:r>
            <a:r>
              <a:rPr lang="zh-CN" altLang="en-US" dirty="0"/>
              <a:t>的分支管理</a:t>
            </a:r>
            <a:endParaRPr lang="en-US" altLang="zh-CN" dirty="0"/>
          </a:p>
          <a:p>
            <a:r>
              <a:rPr lang="zh-CN" altLang="en-US" dirty="0"/>
              <a:t>内核中使用的双链表机制</a:t>
            </a:r>
            <a:endParaRPr lang="en-US" altLang="zh-CN" dirty="0"/>
          </a:p>
          <a:p>
            <a:r>
              <a:rPr lang="en-US" altLang="zh-CN" dirty="0"/>
              <a:t>80386</a:t>
            </a:r>
            <a:r>
              <a:rPr lang="zh-CN" altLang="en-US" dirty="0"/>
              <a:t>的描述符和权限管理</a:t>
            </a:r>
          </a:p>
        </p:txBody>
      </p:sp>
      <p:pic>
        <p:nvPicPr>
          <p:cNvPr id="4" name="1">
            <a:hlinkClick r:id="" action="ppaction://media"/>
            <a:extLst>
              <a:ext uri="{FF2B5EF4-FFF2-40B4-BE49-F238E27FC236}">
                <a16:creationId xmlns:a16="http://schemas.microsoft.com/office/drawing/2014/main" id="{0081E494-2EAC-4656-860C-4495038F77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85303" y="5892362"/>
            <a:ext cx="850472" cy="85047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uCore</a:t>
            </a:r>
            <a:r>
              <a:rPr lang="zh-CN" altLang="en-US" dirty="0"/>
              <a:t>中的地址转换过程</a:t>
            </a:r>
          </a:p>
        </p:txBody>
      </p:sp>
      <p:sp>
        <p:nvSpPr>
          <p:cNvPr id="3" name="内容占位符 2"/>
          <p:cNvSpPr>
            <a:spLocks noGrp="1"/>
          </p:cNvSpPr>
          <p:nvPr>
            <p:ph idx="1"/>
          </p:nvPr>
        </p:nvSpPr>
        <p:spPr/>
        <p:txBody>
          <a:bodyPr/>
          <a:lstStyle/>
          <a:p>
            <a:r>
              <a:rPr lang="zh-CN" altLang="en-US" dirty="0"/>
              <a:t>实地址模式</a:t>
            </a:r>
            <a:endParaRPr lang="en-US" altLang="zh-CN" dirty="0"/>
          </a:p>
          <a:p>
            <a:pPr lvl="1"/>
            <a:r>
              <a:rPr lang="zh-CN" altLang="en-US" dirty="0"/>
              <a:t>上电</a:t>
            </a:r>
            <a:r>
              <a:rPr lang="en-US" altLang="zh-CN" dirty="0"/>
              <a:t>----</a:t>
            </a:r>
            <a:r>
              <a:rPr lang="en-US" altLang="zh-CN" dirty="0">
                <a:sym typeface="Wingdings" panose="05000000000000000000" pitchFamily="2" charset="2"/>
              </a:rPr>
              <a:t>boot/bootasm.S:107</a:t>
            </a:r>
          </a:p>
          <a:p>
            <a:pPr lvl="1"/>
            <a:r>
              <a:rPr lang="zh-CN" altLang="en-US" dirty="0"/>
              <a:t>在执行</a:t>
            </a:r>
            <a:r>
              <a:rPr lang="en-US" altLang="zh-CN" dirty="0" err="1"/>
              <a:t>lgdt</a:t>
            </a:r>
            <a:r>
              <a:rPr lang="zh-CN" altLang="en-US" dirty="0"/>
              <a:t>之前，系统都在实地址模式，也就是说，程序员看到的地址，和</a:t>
            </a:r>
            <a:r>
              <a:rPr lang="en-US" altLang="zh-CN" dirty="0"/>
              <a:t>CPU</a:t>
            </a:r>
            <a:r>
              <a:rPr lang="zh-CN" altLang="en-US" dirty="0"/>
              <a:t>中使用的地址，以及物理内存收到的地址，是完全相同的</a:t>
            </a:r>
            <a:endParaRPr lang="en-US" altLang="zh-CN" dirty="0"/>
          </a:p>
          <a:p>
            <a:r>
              <a:rPr lang="zh-CN" altLang="en-US" dirty="0"/>
              <a:t>启用保护模式</a:t>
            </a:r>
            <a:endParaRPr lang="en-US" altLang="zh-CN" dirty="0"/>
          </a:p>
          <a:p>
            <a:pPr lvl="1"/>
            <a:r>
              <a:rPr lang="en-US" altLang="zh-CN" dirty="0"/>
              <a:t>CR0</a:t>
            </a:r>
            <a:r>
              <a:rPr lang="zh-CN" altLang="en-US" dirty="0"/>
              <a:t>的最低位置</a:t>
            </a:r>
            <a:r>
              <a:rPr lang="en-US" altLang="zh-CN" dirty="0"/>
              <a:t>1</a:t>
            </a:r>
            <a:r>
              <a:rPr lang="zh-CN" altLang="en-US" dirty="0"/>
              <a:t>，使得系统开启保护模式，此时段机制被默认启用，因此需要在此之前设置好</a:t>
            </a:r>
            <a:r>
              <a:rPr lang="en-US" altLang="zh-CN" dirty="0" err="1"/>
              <a:t>gdt</a:t>
            </a:r>
            <a:r>
              <a:rPr lang="zh-CN" altLang="en-US" dirty="0"/>
              <a:t>表</a:t>
            </a:r>
          </a:p>
        </p:txBody>
      </p:sp>
      <p:pic>
        <p:nvPicPr>
          <p:cNvPr id="4" name="已录下的声音">
            <a:hlinkClick r:id="" action="ppaction://media"/>
            <a:extLst>
              <a:ext uri="{FF2B5EF4-FFF2-40B4-BE49-F238E27FC236}">
                <a16:creationId xmlns:a16="http://schemas.microsoft.com/office/drawing/2014/main" id="{2EF4E500-5D83-AEF0-87C8-CCF78BD6BD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15911" y="5846928"/>
            <a:ext cx="304800" cy="304800"/>
          </a:xfrm>
          <a:prstGeom prst="rect">
            <a:avLst/>
          </a:prstGeom>
        </p:spPr>
      </p:pic>
    </p:spTree>
    <p:extLst>
      <p:ext uri="{BB962C8B-B14F-4D97-AF65-F5344CB8AC3E}">
        <p14:creationId xmlns:p14="http://schemas.microsoft.com/office/powerpoint/2010/main" val="2095380876"/>
      </p:ext>
    </p:extLst>
  </p:cSld>
  <p:clrMapOvr>
    <a:masterClrMapping/>
  </p:clrMapOvr>
  <mc:AlternateContent xmlns:mc="http://schemas.openxmlformats.org/markup-compatibility/2006" xmlns:p14="http://schemas.microsoft.com/office/powerpoint/2010/main">
    <mc:Choice Requires="p14">
      <p:transition spd="slow" p14:dur="2000" advTm="134823"/>
    </mc:Choice>
    <mc:Fallback xmlns="">
      <p:transition spd="slow" advTm="1348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48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5" name="内容占位符 4"/>
          <p:cNvPicPr>
            <a:picLocks noGrp="1" noChangeAspect="1"/>
          </p:cNvPicPr>
          <p:nvPr>
            <p:ph idx="1"/>
          </p:nvPr>
        </p:nvPicPr>
        <p:blipFill>
          <a:blip r:embed="rId2"/>
          <a:stretch>
            <a:fillRect/>
          </a:stretch>
        </p:blipFill>
        <p:spPr>
          <a:xfrm>
            <a:off x="1134180" y="1039137"/>
            <a:ext cx="6581101" cy="4961614"/>
          </a:xfrm>
          <a:prstGeom prst="rect">
            <a:avLst/>
          </a:prstGeom>
        </p:spPr>
      </p:pic>
      <p:sp>
        <p:nvSpPr>
          <p:cNvPr id="6" name="椭圆 5"/>
          <p:cNvSpPr/>
          <p:nvPr/>
        </p:nvSpPr>
        <p:spPr>
          <a:xfrm>
            <a:off x="1055536" y="2670148"/>
            <a:ext cx="2701456" cy="117480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14755038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加载的</a:t>
            </a:r>
            <a:r>
              <a:rPr lang="en-US" altLang="zh-CN" dirty="0" err="1"/>
              <a:t>gdt</a:t>
            </a:r>
            <a:r>
              <a:rPr lang="zh-CN" altLang="en-US" dirty="0"/>
              <a:t>表里面有什么？</a:t>
            </a:r>
          </a:p>
        </p:txBody>
      </p:sp>
      <p:sp>
        <p:nvSpPr>
          <p:cNvPr id="3" name="内容占位符 2"/>
          <p:cNvSpPr>
            <a:spLocks noGrp="1"/>
          </p:cNvSpPr>
          <p:nvPr>
            <p:ph idx="1"/>
          </p:nvPr>
        </p:nvSpPr>
        <p:spPr/>
        <p:txBody>
          <a:bodyPr/>
          <a:lstStyle/>
          <a:p>
            <a:r>
              <a:rPr lang="zh-CN" altLang="en-US" dirty="0"/>
              <a:t>创建了两个段，分别是从</a:t>
            </a:r>
            <a:r>
              <a:rPr lang="en-US" altLang="zh-CN" dirty="0"/>
              <a:t>0</a:t>
            </a:r>
            <a:r>
              <a:rPr lang="zh-CN" altLang="en-US" dirty="0"/>
              <a:t>开始，到</a:t>
            </a:r>
            <a:r>
              <a:rPr lang="en-US" altLang="zh-CN" dirty="0"/>
              <a:t>0xFFFFFFFF</a:t>
            </a:r>
            <a:r>
              <a:rPr lang="zh-CN" altLang="en-US" dirty="0"/>
              <a:t>结束</a:t>
            </a:r>
            <a:endParaRPr lang="en-US" altLang="zh-CN" dirty="0"/>
          </a:p>
          <a:p>
            <a:r>
              <a:rPr lang="zh-CN" altLang="en-US" dirty="0"/>
              <a:t>没有地址转换</a:t>
            </a:r>
            <a:endParaRPr lang="en-US" altLang="zh-CN" dirty="0"/>
          </a:p>
          <a:p>
            <a:r>
              <a:rPr lang="zh-CN" altLang="en-US" dirty="0"/>
              <a:t>没有权限限制</a:t>
            </a:r>
            <a:endParaRPr lang="en-US" altLang="zh-CN" dirty="0"/>
          </a:p>
          <a:p>
            <a:r>
              <a:rPr lang="zh-CN" altLang="en-US" dirty="0"/>
              <a:t>此时的访存模式</a:t>
            </a:r>
            <a:endParaRPr lang="en-US" altLang="zh-CN" dirty="0"/>
          </a:p>
          <a:p>
            <a:pPr lvl="1"/>
            <a:r>
              <a:rPr lang="zh-CN" altLang="en-US" dirty="0"/>
              <a:t>例</a:t>
            </a:r>
            <a:r>
              <a:rPr lang="en-US" altLang="zh-CN" dirty="0"/>
              <a:t>CS:IP</a:t>
            </a:r>
          </a:p>
          <a:p>
            <a:pPr lvl="1"/>
            <a:r>
              <a:rPr lang="en-US" altLang="zh-CN" dirty="0"/>
              <a:t>CS</a:t>
            </a:r>
            <a:r>
              <a:rPr lang="zh-CN" altLang="en-US" dirty="0"/>
              <a:t>用于选择子选一个段</a:t>
            </a:r>
            <a:endParaRPr lang="en-US" altLang="zh-CN" dirty="0"/>
          </a:p>
          <a:p>
            <a:pPr lvl="1"/>
            <a:r>
              <a:rPr lang="zh-CN" altLang="en-US" dirty="0"/>
              <a:t>访存时，段基</a:t>
            </a:r>
            <a:r>
              <a:rPr lang="en-US" altLang="zh-CN" dirty="0"/>
              <a:t>+IP&lt;limit</a:t>
            </a:r>
            <a:endParaRPr lang="zh-CN" altLang="en-US" dirty="0"/>
          </a:p>
        </p:txBody>
      </p:sp>
      <p:pic>
        <p:nvPicPr>
          <p:cNvPr id="5" name="图片 4"/>
          <p:cNvPicPr>
            <a:picLocks noChangeAspect="1"/>
          </p:cNvPicPr>
          <p:nvPr/>
        </p:nvPicPr>
        <p:blipFill>
          <a:blip r:embed="rId4"/>
          <a:stretch>
            <a:fillRect/>
          </a:stretch>
        </p:blipFill>
        <p:spPr>
          <a:xfrm>
            <a:off x="4275814" y="2646683"/>
            <a:ext cx="4822217" cy="3354067"/>
          </a:xfrm>
          <a:prstGeom prst="rect">
            <a:avLst/>
          </a:prstGeom>
        </p:spPr>
      </p:pic>
      <p:pic>
        <p:nvPicPr>
          <p:cNvPr id="4" name="已录下的声音">
            <a:hlinkClick r:id="" action="ppaction://media"/>
            <a:extLst>
              <a:ext uri="{FF2B5EF4-FFF2-40B4-BE49-F238E27FC236}">
                <a16:creationId xmlns:a16="http://schemas.microsoft.com/office/drawing/2014/main" id="{6E94E0CE-3F05-9768-A9DC-A121513416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256" y="6246700"/>
            <a:ext cx="304800" cy="304800"/>
          </a:xfrm>
          <a:prstGeom prst="rect">
            <a:avLst/>
          </a:prstGeom>
        </p:spPr>
      </p:pic>
    </p:spTree>
    <p:extLst>
      <p:ext uri="{BB962C8B-B14F-4D97-AF65-F5344CB8AC3E}">
        <p14:creationId xmlns:p14="http://schemas.microsoft.com/office/powerpoint/2010/main" val="1542123578"/>
      </p:ext>
    </p:extLst>
  </p:cSld>
  <p:clrMapOvr>
    <a:masterClrMapping/>
  </p:clrMapOvr>
  <mc:AlternateContent xmlns:mc="http://schemas.openxmlformats.org/markup-compatibility/2006" xmlns:p14="http://schemas.microsoft.com/office/powerpoint/2010/main">
    <mc:Choice Requires="p14">
      <p:transition spd="slow" p14:dur="2000" advTm="105289"/>
    </mc:Choice>
    <mc:Fallback xmlns="">
      <p:transition spd="slow" advTm="105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2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idx="1"/>
          </p:nvPr>
        </p:nvSpPr>
        <p:spPr>
          <a:xfrm>
            <a:off x="257948" y="2160567"/>
            <a:ext cx="2369922" cy="3263504"/>
          </a:xfrm>
        </p:spPr>
        <p:txBody>
          <a:bodyPr/>
          <a:lstStyle/>
          <a:p>
            <a:r>
              <a:rPr lang="zh-CN" altLang="en-US" dirty="0"/>
              <a:t>内核被读到了</a:t>
            </a:r>
            <a:r>
              <a:rPr lang="en-US" altLang="zh-CN" dirty="0"/>
              <a:t>0x100000</a:t>
            </a:r>
            <a:r>
              <a:rPr lang="zh-CN" altLang="en-US" dirty="0"/>
              <a:t>处并跳转，调用</a:t>
            </a:r>
            <a:r>
              <a:rPr lang="en-US" altLang="zh-CN" dirty="0" err="1"/>
              <a:t>kernel_entry</a:t>
            </a:r>
            <a:endParaRPr lang="zh-CN" altLang="en-US" dirty="0"/>
          </a:p>
        </p:txBody>
      </p:sp>
      <p:pic>
        <p:nvPicPr>
          <p:cNvPr id="5" name="图片 4"/>
          <p:cNvPicPr>
            <a:picLocks noChangeAspect="1"/>
          </p:cNvPicPr>
          <p:nvPr/>
        </p:nvPicPr>
        <p:blipFill>
          <a:blip r:embed="rId4"/>
          <a:stretch>
            <a:fillRect/>
          </a:stretch>
        </p:blipFill>
        <p:spPr>
          <a:xfrm>
            <a:off x="2909887" y="1131094"/>
            <a:ext cx="6234113" cy="4700013"/>
          </a:xfrm>
          <a:prstGeom prst="rect">
            <a:avLst/>
          </a:prstGeom>
        </p:spPr>
      </p:pic>
      <p:pic>
        <p:nvPicPr>
          <p:cNvPr id="4" name="已录下的声音">
            <a:hlinkClick r:id="" action="ppaction://media"/>
            <a:extLst>
              <a:ext uri="{FF2B5EF4-FFF2-40B4-BE49-F238E27FC236}">
                <a16:creationId xmlns:a16="http://schemas.microsoft.com/office/drawing/2014/main" id="{B46C83E1-4691-7242-7D87-BECA3CF6AF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61666" y="5924266"/>
            <a:ext cx="304800" cy="304800"/>
          </a:xfrm>
          <a:prstGeom prst="rect">
            <a:avLst/>
          </a:prstGeom>
        </p:spPr>
      </p:pic>
    </p:spTree>
    <p:extLst>
      <p:ext uri="{BB962C8B-B14F-4D97-AF65-F5344CB8AC3E}">
        <p14:creationId xmlns:p14="http://schemas.microsoft.com/office/powerpoint/2010/main" val="2660638228"/>
      </p:ext>
    </p:extLst>
  </p:cSld>
  <p:clrMapOvr>
    <a:masterClrMapping/>
  </p:clrMapOvr>
  <mc:AlternateContent xmlns:mc="http://schemas.openxmlformats.org/markup-compatibility/2006" xmlns:p14="http://schemas.microsoft.com/office/powerpoint/2010/main">
    <mc:Choice Requires="p14">
      <p:transition spd="slow" p14:dur="2000" advTm="119663"/>
    </mc:Choice>
    <mc:Fallback xmlns="">
      <p:transition spd="slow" advTm="119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6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p:cNvPicPr>
            <a:picLocks noGrp="1" noChangeAspect="1"/>
          </p:cNvPicPr>
          <p:nvPr>
            <p:ph idx="1"/>
          </p:nvPr>
        </p:nvPicPr>
        <p:blipFill>
          <a:blip r:embed="rId4"/>
          <a:stretch>
            <a:fillRect/>
          </a:stretch>
        </p:blipFill>
        <p:spPr>
          <a:xfrm>
            <a:off x="1560331" y="857250"/>
            <a:ext cx="6822356" cy="5143500"/>
          </a:xfrm>
          <a:prstGeom prst="rect">
            <a:avLst/>
          </a:prstGeom>
        </p:spPr>
      </p:pic>
      <p:pic>
        <p:nvPicPr>
          <p:cNvPr id="3" name="已录下的声音">
            <a:hlinkClick r:id="" action="ppaction://media"/>
            <a:extLst>
              <a:ext uri="{FF2B5EF4-FFF2-40B4-BE49-F238E27FC236}">
                <a16:creationId xmlns:a16="http://schemas.microsoft.com/office/drawing/2014/main" id="{D7ECE264-1859-6D8B-4B16-D807480DD9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15914" y="6060743"/>
            <a:ext cx="304800" cy="304800"/>
          </a:xfrm>
          <a:prstGeom prst="rect">
            <a:avLst/>
          </a:prstGeom>
        </p:spPr>
      </p:pic>
    </p:spTree>
    <p:extLst>
      <p:ext uri="{BB962C8B-B14F-4D97-AF65-F5344CB8AC3E}">
        <p14:creationId xmlns:p14="http://schemas.microsoft.com/office/powerpoint/2010/main" val="1441469033"/>
      </p:ext>
    </p:extLst>
  </p:cSld>
  <p:clrMapOvr>
    <a:masterClrMapping/>
  </p:clrMapOvr>
  <mc:AlternateContent xmlns:mc="http://schemas.openxmlformats.org/markup-compatibility/2006" xmlns:p14="http://schemas.microsoft.com/office/powerpoint/2010/main">
    <mc:Choice Requires="p14">
      <p:transition spd="slow" p14:dur="2000" advTm="161437"/>
    </mc:Choice>
    <mc:Fallback xmlns="">
      <p:transition spd="slow" advTm="1614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143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一点链接器的细节</a:t>
            </a:r>
          </a:p>
        </p:txBody>
      </p:sp>
      <p:sp>
        <p:nvSpPr>
          <p:cNvPr id="3" name="内容占位符 2"/>
          <p:cNvSpPr>
            <a:spLocks noGrp="1"/>
          </p:cNvSpPr>
          <p:nvPr>
            <p:ph idx="1"/>
          </p:nvPr>
        </p:nvSpPr>
        <p:spPr>
          <a:xfrm>
            <a:off x="85027" y="1250284"/>
            <a:ext cx="3897086" cy="4821001"/>
          </a:xfrm>
        </p:spPr>
        <p:txBody>
          <a:bodyPr>
            <a:normAutofit fontScale="85000" lnSpcReduction="10000"/>
          </a:bodyPr>
          <a:lstStyle/>
          <a:p>
            <a:r>
              <a:rPr lang="zh-CN" altLang="en-US" dirty="0"/>
              <a:t>告诉编译链接器，程序将会出现在哪个地址上</a:t>
            </a:r>
            <a:r>
              <a:rPr lang="en-US" altLang="zh-CN" dirty="0"/>
              <a:t>(0xC0100000)</a:t>
            </a:r>
          </a:p>
          <a:p>
            <a:r>
              <a:rPr lang="zh-CN" altLang="en-US" dirty="0"/>
              <a:t>编译出的所有的变量，都会沿着此地址向后排步</a:t>
            </a:r>
            <a:endParaRPr lang="en-US" altLang="zh-CN" dirty="0"/>
          </a:p>
          <a:p>
            <a:r>
              <a:rPr lang="zh-CN" altLang="en-US" dirty="0"/>
              <a:t>例如</a:t>
            </a:r>
            <a:r>
              <a:rPr lang="en-US" altLang="zh-CN" dirty="0"/>
              <a:t>: </a:t>
            </a:r>
            <a:r>
              <a:rPr lang="en-US" altLang="zh-CN" dirty="0" err="1"/>
              <a:t>int</a:t>
            </a:r>
            <a:r>
              <a:rPr lang="en-US" altLang="zh-CN" dirty="0"/>
              <a:t> temp=5; </a:t>
            </a:r>
            <a:r>
              <a:rPr lang="zh-CN" altLang="en-US" dirty="0"/>
              <a:t>此时</a:t>
            </a:r>
            <a:r>
              <a:rPr lang="en-US" altLang="zh-CN" dirty="0"/>
              <a:t>&amp;temp</a:t>
            </a:r>
            <a:r>
              <a:rPr lang="zh-CN" altLang="en-US" dirty="0"/>
              <a:t>会是一个</a:t>
            </a:r>
            <a:r>
              <a:rPr lang="en-US" altLang="zh-CN" dirty="0"/>
              <a:t>0xC0100000</a:t>
            </a:r>
            <a:r>
              <a:rPr lang="zh-CN" altLang="en-US" dirty="0"/>
              <a:t>以后的地址</a:t>
            </a:r>
            <a:endParaRPr lang="en-US" altLang="zh-CN" dirty="0"/>
          </a:p>
          <a:p>
            <a:r>
              <a:rPr lang="zh-CN" altLang="en-US" dirty="0"/>
              <a:t>也就是说，程序员眼中，自己是处于</a:t>
            </a:r>
            <a:r>
              <a:rPr lang="en-US" altLang="zh-CN" dirty="0"/>
              <a:t>0xC0100000</a:t>
            </a:r>
            <a:r>
              <a:rPr lang="zh-CN" altLang="en-US" dirty="0"/>
              <a:t>的区域中的</a:t>
            </a:r>
          </a:p>
        </p:txBody>
      </p:sp>
      <p:pic>
        <p:nvPicPr>
          <p:cNvPr id="4" name="图片 3"/>
          <p:cNvPicPr>
            <a:picLocks noChangeAspect="1"/>
          </p:cNvPicPr>
          <p:nvPr/>
        </p:nvPicPr>
        <p:blipFill>
          <a:blip r:embed="rId4"/>
          <a:stretch>
            <a:fillRect/>
          </a:stretch>
        </p:blipFill>
        <p:spPr>
          <a:xfrm>
            <a:off x="4060372" y="1628180"/>
            <a:ext cx="5024721" cy="3788230"/>
          </a:xfrm>
          <a:prstGeom prst="rect">
            <a:avLst/>
          </a:prstGeom>
        </p:spPr>
      </p:pic>
      <p:pic>
        <p:nvPicPr>
          <p:cNvPr id="5" name="已录下的声音">
            <a:hlinkClick r:id="" action="ppaction://media"/>
            <a:extLst>
              <a:ext uri="{FF2B5EF4-FFF2-40B4-BE49-F238E27FC236}">
                <a16:creationId xmlns:a16="http://schemas.microsoft.com/office/drawing/2014/main" id="{F5082C33-40DE-7063-D4CE-98C37C9FD3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3514" y="6074697"/>
            <a:ext cx="304800" cy="304800"/>
          </a:xfrm>
          <a:prstGeom prst="rect">
            <a:avLst/>
          </a:prstGeom>
        </p:spPr>
      </p:pic>
    </p:spTree>
    <p:extLst>
      <p:ext uri="{BB962C8B-B14F-4D97-AF65-F5344CB8AC3E}">
        <p14:creationId xmlns:p14="http://schemas.microsoft.com/office/powerpoint/2010/main" val="4030685874"/>
      </p:ext>
    </p:extLst>
  </p:cSld>
  <p:clrMapOvr>
    <a:masterClrMapping/>
  </p:clrMapOvr>
  <mc:AlternateContent xmlns:mc="http://schemas.openxmlformats.org/markup-compatibility/2006" xmlns:p14="http://schemas.microsoft.com/office/powerpoint/2010/main">
    <mc:Choice Requires="p14">
      <p:transition spd="slow" p14:dur="2000" advTm="185935"/>
    </mc:Choice>
    <mc:Fallback xmlns="">
      <p:transition spd="slow" advTm="185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593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但是事实并非如此。。。。。。</a:t>
            </a:r>
          </a:p>
        </p:txBody>
      </p:sp>
      <p:sp>
        <p:nvSpPr>
          <p:cNvPr id="3" name="内容占位符 2"/>
          <p:cNvSpPr>
            <a:spLocks noGrp="1"/>
          </p:cNvSpPr>
          <p:nvPr>
            <p:ph idx="1"/>
          </p:nvPr>
        </p:nvSpPr>
        <p:spPr/>
        <p:txBody>
          <a:bodyPr/>
          <a:lstStyle/>
          <a:p>
            <a:r>
              <a:rPr lang="zh-CN" altLang="en-US" dirty="0"/>
              <a:t>对于</a:t>
            </a:r>
            <a:r>
              <a:rPr lang="en-US" altLang="zh-CN" dirty="0"/>
              <a:t>call </a:t>
            </a:r>
            <a:r>
              <a:rPr lang="en-US" altLang="zh-CN" dirty="0" err="1"/>
              <a:t>kern_init</a:t>
            </a:r>
            <a:r>
              <a:rPr lang="zh-CN" altLang="en-US" dirty="0"/>
              <a:t>这句调用时，希望</a:t>
            </a:r>
            <a:r>
              <a:rPr lang="en-US" altLang="zh-CN" dirty="0"/>
              <a:t>PC</a:t>
            </a:r>
            <a:r>
              <a:rPr lang="zh-CN" altLang="en-US" dirty="0"/>
              <a:t>跳转到</a:t>
            </a:r>
            <a:r>
              <a:rPr lang="en-US" altLang="zh-CN" dirty="0" err="1"/>
              <a:t>kern_init</a:t>
            </a:r>
            <a:r>
              <a:rPr lang="zh-CN" altLang="en-US" dirty="0"/>
              <a:t>的符号对应的地址</a:t>
            </a:r>
            <a:endParaRPr lang="en-US" altLang="zh-CN" dirty="0"/>
          </a:p>
          <a:p>
            <a:r>
              <a:rPr lang="en-US" altLang="zh-CN" dirty="0" err="1"/>
              <a:t>kern_init</a:t>
            </a:r>
            <a:r>
              <a:rPr lang="zh-CN" altLang="en-US" dirty="0"/>
              <a:t>这个符号的值是</a:t>
            </a:r>
            <a:r>
              <a:rPr lang="en-US" altLang="zh-CN" dirty="0"/>
              <a:t>0xC010XXXXXX</a:t>
            </a:r>
            <a:r>
              <a:rPr lang="zh-CN" altLang="en-US" dirty="0"/>
              <a:t>（这个符号的值是在编译链接时确定的）</a:t>
            </a:r>
            <a:endParaRPr lang="en-US" altLang="zh-CN" dirty="0"/>
          </a:p>
          <a:p>
            <a:r>
              <a:rPr lang="zh-CN" altLang="en-US" dirty="0"/>
              <a:t>物理上，现在</a:t>
            </a:r>
            <a:r>
              <a:rPr lang="en-US" altLang="zh-CN" dirty="0" err="1"/>
              <a:t>kern_init</a:t>
            </a:r>
            <a:r>
              <a:rPr lang="zh-CN" altLang="en-US" dirty="0"/>
              <a:t>这一段二进制代码被加载到了</a:t>
            </a:r>
            <a:r>
              <a:rPr lang="en-US" altLang="zh-CN" dirty="0"/>
              <a:t>0x0010XXXX</a:t>
            </a:r>
          </a:p>
          <a:p>
            <a:r>
              <a:rPr lang="zh-CN" altLang="en-US" dirty="0"/>
              <a:t>如何实现这个偏移？</a:t>
            </a:r>
          </a:p>
        </p:txBody>
      </p:sp>
    </p:spTree>
    <p:extLst>
      <p:ext uri="{BB962C8B-B14F-4D97-AF65-F5344CB8AC3E}">
        <p14:creationId xmlns:p14="http://schemas.microsoft.com/office/powerpoint/2010/main" val="34048386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手动偏移</a:t>
            </a:r>
          </a:p>
        </p:txBody>
      </p:sp>
      <p:pic>
        <p:nvPicPr>
          <p:cNvPr id="4" name="内容占位符 3"/>
          <p:cNvPicPr>
            <a:picLocks noGrp="1" noChangeAspect="1"/>
          </p:cNvPicPr>
          <p:nvPr>
            <p:ph idx="1"/>
          </p:nvPr>
        </p:nvPicPr>
        <p:blipFill>
          <a:blip r:embed="rId4"/>
          <a:stretch>
            <a:fillRect/>
          </a:stretch>
        </p:blipFill>
        <p:spPr>
          <a:xfrm>
            <a:off x="2864839" y="1357993"/>
            <a:ext cx="6158168" cy="4642757"/>
          </a:xfrm>
          <a:prstGeom prst="rect">
            <a:avLst/>
          </a:prstGeom>
        </p:spPr>
      </p:pic>
      <p:sp>
        <p:nvSpPr>
          <p:cNvPr id="5" name="椭圆 4"/>
          <p:cNvSpPr/>
          <p:nvPr/>
        </p:nvSpPr>
        <p:spPr>
          <a:xfrm>
            <a:off x="2699657" y="1924050"/>
            <a:ext cx="3570515" cy="57694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椭圆 5"/>
          <p:cNvSpPr/>
          <p:nvPr/>
        </p:nvSpPr>
        <p:spPr>
          <a:xfrm>
            <a:off x="2432956" y="3094263"/>
            <a:ext cx="3570515" cy="576943"/>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3" name="已录下的声音">
            <a:hlinkClick r:id="" action="ppaction://media"/>
            <a:extLst>
              <a:ext uri="{FF2B5EF4-FFF2-40B4-BE49-F238E27FC236}">
                <a16:creationId xmlns:a16="http://schemas.microsoft.com/office/drawing/2014/main" id="{A3E25913-CD9F-DC55-73A6-AAA083D09C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15914" y="5947012"/>
            <a:ext cx="304800" cy="304800"/>
          </a:xfrm>
          <a:prstGeom prst="rect">
            <a:avLst/>
          </a:prstGeom>
        </p:spPr>
      </p:pic>
    </p:spTree>
    <p:extLst>
      <p:ext uri="{BB962C8B-B14F-4D97-AF65-F5344CB8AC3E}">
        <p14:creationId xmlns:p14="http://schemas.microsoft.com/office/powerpoint/2010/main" val="1708543969"/>
      </p:ext>
    </p:extLst>
  </p:cSld>
  <p:clrMapOvr>
    <a:masterClrMapping/>
  </p:clrMapOvr>
  <mc:AlternateContent xmlns:mc="http://schemas.openxmlformats.org/markup-compatibility/2006" xmlns:p14="http://schemas.microsoft.com/office/powerpoint/2010/main">
    <mc:Choice Requires="p14">
      <p:transition spd="slow" p14:dur="2000" advTm="104588"/>
    </mc:Choice>
    <mc:Fallback xmlns="">
      <p:transition spd="slow" advTm="1045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5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自动偏移：</a:t>
            </a:r>
            <a:r>
              <a:rPr lang="en-US" altLang="zh-CN" dirty="0"/>
              <a:t>__</a:t>
            </a:r>
            <a:r>
              <a:rPr lang="en-US" altLang="zh-CN" dirty="0" err="1"/>
              <a:t>gdtdesc</a:t>
            </a:r>
            <a:r>
              <a:rPr lang="zh-CN" altLang="en-US" dirty="0"/>
              <a:t>内容</a:t>
            </a:r>
          </a:p>
        </p:txBody>
      </p:sp>
      <p:sp>
        <p:nvSpPr>
          <p:cNvPr id="3" name="内容占位符 2"/>
          <p:cNvSpPr>
            <a:spLocks noGrp="1"/>
          </p:cNvSpPr>
          <p:nvPr>
            <p:ph idx="1"/>
          </p:nvPr>
        </p:nvSpPr>
        <p:spPr/>
        <p:txBody>
          <a:bodyPr/>
          <a:lstStyle/>
          <a:p>
            <a:r>
              <a:rPr lang="zh-CN" altLang="en-US" dirty="0"/>
              <a:t>段模式访存</a:t>
            </a:r>
            <a:endParaRPr lang="en-US" altLang="zh-CN" dirty="0"/>
          </a:p>
          <a:p>
            <a:r>
              <a:rPr lang="zh-CN" altLang="en-US" dirty="0"/>
              <a:t>段选择子</a:t>
            </a:r>
            <a:r>
              <a:rPr lang="en-US" altLang="zh-CN" dirty="0"/>
              <a:t>:</a:t>
            </a:r>
            <a:r>
              <a:rPr lang="zh-CN" altLang="en-US" dirty="0"/>
              <a:t>偏移量</a:t>
            </a:r>
            <a:endParaRPr lang="en-US" altLang="zh-CN" dirty="0"/>
          </a:p>
          <a:p>
            <a:r>
              <a:rPr lang="zh-CN" altLang="en-US" dirty="0"/>
              <a:t>段选择子</a:t>
            </a:r>
            <a:r>
              <a:rPr lang="en-US" altLang="zh-CN" dirty="0">
                <a:sym typeface="Wingdings" panose="05000000000000000000" pitchFamily="2" charset="2"/>
              </a:rPr>
              <a:t></a:t>
            </a:r>
            <a:r>
              <a:rPr lang="zh-CN" altLang="en-US" dirty="0">
                <a:sym typeface="Wingdings" panose="05000000000000000000" pitchFamily="2" charset="2"/>
              </a:rPr>
              <a:t>段描述符</a:t>
            </a:r>
            <a:r>
              <a:rPr lang="en-US" altLang="zh-CN" dirty="0">
                <a:sym typeface="Wingdings" panose="05000000000000000000" pitchFamily="2" charset="2"/>
              </a:rPr>
              <a:t></a:t>
            </a:r>
            <a:r>
              <a:rPr lang="zh-CN" altLang="en-US" dirty="0">
                <a:sym typeface="Wingdings" panose="05000000000000000000" pitchFamily="2" charset="2"/>
              </a:rPr>
              <a:t>段基地址值 </a:t>
            </a:r>
            <a:r>
              <a:rPr lang="en-US" altLang="zh-CN" dirty="0">
                <a:sym typeface="Wingdings" panose="05000000000000000000" pitchFamily="2" charset="2"/>
              </a:rPr>
              <a:t>+ </a:t>
            </a:r>
            <a:r>
              <a:rPr lang="zh-CN" altLang="en-US" dirty="0">
                <a:sym typeface="Wingdings" panose="05000000000000000000" pitchFamily="2" charset="2"/>
              </a:rPr>
              <a:t>偏移量</a:t>
            </a:r>
            <a:endParaRPr lang="en-US" altLang="zh-CN" dirty="0">
              <a:sym typeface="Wingdings" panose="05000000000000000000" pitchFamily="2" charset="2"/>
            </a:endParaRPr>
          </a:p>
          <a:p>
            <a:r>
              <a:rPr lang="zh-CN" altLang="en-US" dirty="0"/>
              <a:t>段基地址</a:t>
            </a:r>
            <a:r>
              <a:rPr lang="en-US" altLang="zh-CN" dirty="0"/>
              <a:t>=-0xC0000000</a:t>
            </a:r>
            <a:endParaRPr lang="zh-CN" altLang="en-US" dirty="0"/>
          </a:p>
        </p:txBody>
      </p:sp>
      <p:pic>
        <p:nvPicPr>
          <p:cNvPr id="5" name="图片 4"/>
          <p:cNvPicPr>
            <a:picLocks noChangeAspect="1"/>
          </p:cNvPicPr>
          <p:nvPr/>
        </p:nvPicPr>
        <p:blipFill>
          <a:blip r:embed="rId4"/>
          <a:stretch>
            <a:fillRect/>
          </a:stretch>
        </p:blipFill>
        <p:spPr>
          <a:xfrm>
            <a:off x="3243943" y="3733174"/>
            <a:ext cx="5798514" cy="2267576"/>
          </a:xfrm>
          <a:prstGeom prst="rect">
            <a:avLst/>
          </a:prstGeom>
        </p:spPr>
      </p:pic>
      <p:pic>
        <p:nvPicPr>
          <p:cNvPr id="4" name="已录下的声音">
            <a:hlinkClick r:id="" action="ppaction://media"/>
            <a:extLst>
              <a:ext uri="{FF2B5EF4-FFF2-40B4-BE49-F238E27FC236}">
                <a16:creationId xmlns:a16="http://schemas.microsoft.com/office/drawing/2014/main" id="{1D34F197-BCA5-7D70-CB9A-92374B2AF0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5355" y="6000750"/>
            <a:ext cx="304800" cy="304800"/>
          </a:xfrm>
          <a:prstGeom prst="rect">
            <a:avLst/>
          </a:prstGeom>
        </p:spPr>
      </p:pic>
    </p:spTree>
    <p:extLst>
      <p:ext uri="{BB962C8B-B14F-4D97-AF65-F5344CB8AC3E}">
        <p14:creationId xmlns:p14="http://schemas.microsoft.com/office/powerpoint/2010/main" val="3729656434"/>
      </p:ext>
    </p:extLst>
  </p:cSld>
  <p:clrMapOvr>
    <a:masterClrMapping/>
  </p:clrMapOvr>
  <mc:AlternateContent xmlns:mc="http://schemas.openxmlformats.org/markup-compatibility/2006" xmlns:p14="http://schemas.microsoft.com/office/powerpoint/2010/main">
    <mc:Choice Requires="p14">
      <p:transition spd="slow" p14:dur="2000" advTm="125771"/>
    </mc:Choice>
    <mc:Fallback xmlns="">
      <p:transition spd="slow" advTm="125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57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启动段的页表准备</a:t>
            </a:r>
          </a:p>
        </p:txBody>
      </p:sp>
      <p:pic>
        <p:nvPicPr>
          <p:cNvPr id="4" name="内容占位符 3"/>
          <p:cNvPicPr>
            <a:picLocks noGrp="1" noChangeAspect="1"/>
          </p:cNvPicPr>
          <p:nvPr>
            <p:ph idx="1"/>
          </p:nvPr>
        </p:nvPicPr>
        <p:blipFill>
          <a:blip r:embed="rId4"/>
          <a:stretch>
            <a:fillRect/>
          </a:stretch>
        </p:blipFill>
        <p:spPr>
          <a:xfrm>
            <a:off x="515345" y="2236439"/>
            <a:ext cx="7886700" cy="2527946"/>
          </a:xfrm>
          <a:prstGeom prst="rect">
            <a:avLst/>
          </a:prstGeom>
        </p:spPr>
      </p:pic>
      <p:pic>
        <p:nvPicPr>
          <p:cNvPr id="3" name="已录下的声音">
            <a:hlinkClick r:id="" action="ppaction://media"/>
            <a:extLst>
              <a:ext uri="{FF2B5EF4-FFF2-40B4-BE49-F238E27FC236}">
                <a16:creationId xmlns:a16="http://schemas.microsoft.com/office/drawing/2014/main" id="{BC3E868B-B2E8-D7A2-BC7C-FE7B72E1C0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0545" y="6033448"/>
            <a:ext cx="304800" cy="304800"/>
          </a:xfrm>
          <a:prstGeom prst="rect">
            <a:avLst/>
          </a:prstGeom>
        </p:spPr>
      </p:pic>
    </p:spTree>
    <p:extLst>
      <p:ext uri="{BB962C8B-B14F-4D97-AF65-F5344CB8AC3E}">
        <p14:creationId xmlns:p14="http://schemas.microsoft.com/office/powerpoint/2010/main" val="3379202189"/>
      </p:ext>
    </p:extLst>
  </p:cSld>
  <p:clrMapOvr>
    <a:masterClrMapping/>
  </p:clrMapOvr>
  <mc:AlternateContent xmlns:mc="http://schemas.openxmlformats.org/markup-compatibility/2006" xmlns:p14="http://schemas.microsoft.com/office/powerpoint/2010/main">
    <mc:Choice Requires="p14">
      <p:transition spd="slow" p14:dur="2000" advTm="45825"/>
    </mc:Choice>
    <mc:Fallback xmlns="">
      <p:transition spd="slow" advTm="45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82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제목 2"/>
          <p:cNvSpPr>
            <a:spLocks noGrp="1"/>
          </p:cNvSpPr>
          <p:nvPr>
            <p:ph type="title"/>
          </p:nvPr>
        </p:nvSpPr>
        <p:spPr/>
        <p:txBody>
          <a:bodyPr/>
          <a:lstStyle/>
          <a:p>
            <a:r>
              <a:rPr lang="en-US" altLang="ko-KR"/>
              <a:t>Branch Management (1/3)</a:t>
            </a:r>
            <a:endParaRPr lang="ko-KR" altLang="en-US"/>
          </a:p>
        </p:txBody>
      </p:sp>
      <p:sp>
        <p:nvSpPr>
          <p:cNvPr id="2" name="내용 개체 틀 1"/>
          <p:cNvSpPr>
            <a:spLocks noGrp="1"/>
          </p:cNvSpPr>
          <p:nvPr>
            <p:ph idx="1"/>
          </p:nvPr>
        </p:nvSpPr>
        <p:spPr/>
        <p:txBody>
          <a:bodyPr rtlCol="0">
            <a:normAutofit/>
          </a:bodyPr>
          <a:lstStyle/>
          <a:p>
            <a:pPr fontAlgn="auto">
              <a:spcAft>
                <a:spcPts val="0"/>
              </a:spcAft>
              <a:buFont typeface="Arial" panose="020B0604020202020204" pitchFamily="34" charset="0"/>
              <a:buChar char="•"/>
              <a:defRPr/>
            </a:pPr>
            <a:r>
              <a:rPr lang="en-US" altLang="ko-KR" sz="2800" b="0" dirty="0"/>
              <a:t>Check the branch list of local</a:t>
            </a:r>
            <a:r>
              <a:rPr lang="ko-KR" altLang="en-US" sz="2800" b="0" dirty="0"/>
              <a:t> </a:t>
            </a:r>
            <a:r>
              <a:rPr lang="en-US" altLang="ko-KR" sz="2800" b="0" dirty="0"/>
              <a:t>repository</a:t>
            </a:r>
          </a:p>
          <a:p>
            <a:pPr marL="857250" lvl="1" indent="-457200" fontAlgn="auto">
              <a:spcAft>
                <a:spcPts val="0"/>
              </a:spcAft>
              <a:buFont typeface="+mj-lt"/>
              <a:buAutoNum type="arabicPeriod"/>
              <a:defRPr/>
            </a:pPr>
            <a:r>
              <a:rPr lang="en-US" altLang="ko-KR" sz="2400" b="0" dirty="0"/>
              <a:t>$ </a:t>
            </a:r>
            <a:r>
              <a:rPr lang="en-US" altLang="ko-KR" sz="2400" b="0" dirty="0" err="1"/>
              <a:t>git</a:t>
            </a:r>
            <a:r>
              <a:rPr lang="en-US" altLang="ko-KR" sz="2400" b="0" dirty="0"/>
              <a:t> branch --list </a:t>
            </a:r>
          </a:p>
          <a:p>
            <a:pPr fontAlgn="auto">
              <a:spcAft>
                <a:spcPts val="0"/>
              </a:spcAft>
              <a:buFont typeface="Arial" panose="020B0604020202020204" pitchFamily="34" charset="0"/>
              <a:buChar char="•"/>
              <a:defRPr/>
            </a:pPr>
            <a:r>
              <a:rPr lang="en-US" altLang="ko-KR" sz="2800" b="0" dirty="0"/>
              <a:t>Check the branch list of remote repository</a:t>
            </a:r>
          </a:p>
          <a:p>
            <a:pPr fontAlgn="auto">
              <a:spcAft>
                <a:spcPts val="0"/>
              </a:spcAft>
              <a:buFont typeface="Arial" panose="020B0604020202020204" pitchFamily="34" charset="0"/>
              <a:buChar char="•"/>
              <a:defRPr/>
            </a:pPr>
            <a:endParaRPr lang="en-US" altLang="ko-KR" sz="2800" b="0" dirty="0"/>
          </a:p>
          <a:p>
            <a:pPr marL="914400" lvl="1" indent="-457200" fontAlgn="auto">
              <a:spcAft>
                <a:spcPts val="0"/>
              </a:spcAft>
              <a:buFont typeface="+mj-lt"/>
              <a:buAutoNum type="arabicPeriod"/>
              <a:defRPr/>
            </a:pPr>
            <a:r>
              <a:rPr lang="en-US" altLang="ko-KR" sz="2400" dirty="0"/>
              <a:t>$ </a:t>
            </a:r>
            <a:r>
              <a:rPr lang="en-US" altLang="ko-KR" sz="2400" dirty="0" err="1"/>
              <a:t>git</a:t>
            </a:r>
            <a:r>
              <a:rPr lang="en-US" altLang="ko-KR" sz="2400" dirty="0"/>
              <a:t> branch --remote</a:t>
            </a:r>
          </a:p>
          <a:p>
            <a:pPr marL="514350" indent="-457200" fontAlgn="auto">
              <a:spcAft>
                <a:spcPts val="0"/>
              </a:spcAft>
              <a:buFont typeface="+mj-lt"/>
              <a:buAutoNum type="arabicPeriod"/>
              <a:defRPr/>
            </a:pPr>
            <a:endParaRPr lang="ko-KR" altLang="en-US" dirty="0"/>
          </a:p>
        </p:txBody>
      </p:sp>
      <p:sp>
        <p:nvSpPr>
          <p:cNvPr id="5" name="직사각형 4"/>
          <p:cNvSpPr/>
          <p:nvPr/>
        </p:nvSpPr>
        <p:spPr>
          <a:xfrm>
            <a:off x="900906" y="3154725"/>
            <a:ext cx="5400675" cy="541338"/>
          </a:xfrm>
          <a:prstGeom prst="rect">
            <a:avLst/>
          </a:prstGeom>
          <a:solidFill>
            <a:schemeClr val="lt1"/>
          </a:solidFill>
        </p:spPr>
        <p:style>
          <a:lnRef idx="2">
            <a:schemeClr val="dk1"/>
          </a:lnRef>
          <a:fillRef idx="1">
            <a:schemeClr val="lt1"/>
          </a:fillRef>
          <a:effectRef idx="0">
            <a:schemeClr val="dk1"/>
          </a:effectRef>
          <a:fontRef idx="minor">
            <a:schemeClr val="dk1"/>
          </a:fontRef>
        </p:style>
        <p:txBody>
          <a:bodyPr/>
          <a:lstStyle/>
          <a:p>
            <a:pPr latinLnBrk="1">
              <a:defRPr/>
            </a:pPr>
            <a:r>
              <a:rPr lang="en-US" altLang="ko-KR" sz="1400" dirty="0">
                <a:solidFill>
                  <a:prstClr val="black"/>
                </a:solidFill>
              </a:rPr>
              <a:t>* master</a:t>
            </a:r>
          </a:p>
          <a:p>
            <a:pPr latinLnBrk="1">
              <a:defRPr/>
            </a:pPr>
            <a:r>
              <a:rPr lang="en-US" altLang="ko-KR" sz="1400" dirty="0">
                <a:solidFill>
                  <a:prstClr val="black"/>
                </a:solidFill>
              </a:rPr>
              <a:t>  </a:t>
            </a:r>
            <a:r>
              <a:rPr lang="en-US" altLang="ko-KR" sz="1400" b="1" dirty="0" err="1">
                <a:solidFill>
                  <a:prstClr val="black"/>
                </a:solidFill>
              </a:rPr>
              <a:t>feature_x</a:t>
            </a:r>
            <a:endParaRPr lang="en-US" altLang="ko-KR" sz="1400" b="1" dirty="0">
              <a:solidFill>
                <a:prstClr val="black"/>
              </a:solidFill>
            </a:endParaRPr>
          </a:p>
        </p:txBody>
      </p:sp>
      <p:sp>
        <p:nvSpPr>
          <p:cNvPr id="6" name="내용 개체 틀 1"/>
          <p:cNvSpPr txBox="1"/>
          <p:nvPr/>
        </p:nvSpPr>
        <p:spPr>
          <a:xfrm>
            <a:off x="354012" y="4294185"/>
            <a:ext cx="8435975" cy="1222375"/>
          </a:xfrm>
          <a:prstGeom prst="rect">
            <a:avLst/>
          </a:prstGeom>
        </p:spPr>
        <p:txBody>
          <a:bodyPr>
            <a:normAutofit/>
          </a:bodyPr>
          <a:lstStyle>
            <a:lvl1pPr marL="342900" indent="-342900" algn="l" defTabSz="914400" rtl="0" eaLnBrk="1" latinLnBrk="1" hangingPunct="1">
              <a:spcBef>
                <a:spcPct val="20000"/>
              </a:spcBef>
              <a:buFont typeface="Arial" panose="020B0604020202020204" pitchFamily="34" charset="0"/>
              <a:buChar char="•"/>
              <a:defRPr sz="2400" b="1" kern="1200" spc="0">
                <a:solidFill>
                  <a:schemeClr val="tx1"/>
                </a:solidFill>
                <a:latin typeface="+mn-ea"/>
                <a:ea typeface="+mn-ea"/>
                <a:cs typeface="+mn-cs"/>
              </a:defRPr>
            </a:lvl1pPr>
            <a:lvl2pPr marL="742950" indent="-285750" algn="l" defTabSz="914400" rtl="0" eaLnBrk="1" latinLnBrk="1" hangingPunct="1">
              <a:spcBef>
                <a:spcPct val="20000"/>
              </a:spcBef>
              <a:buFont typeface="Arial" panose="020B0604020202020204" pitchFamily="34" charset="0"/>
              <a:buChar char="–"/>
              <a:defRPr sz="2000" kern="1200" spc="0">
                <a:solidFill>
                  <a:schemeClr val="tx1"/>
                </a:solidFill>
                <a:latin typeface="+mn-ea"/>
                <a:ea typeface="+mn-ea"/>
                <a:cs typeface="+mn-cs"/>
              </a:defRPr>
            </a:lvl2pPr>
            <a:lvl3pPr marL="1143000" indent="-228600" algn="l" defTabSz="914400" rtl="0" eaLnBrk="1" latinLnBrk="1" hangingPunct="1">
              <a:spcBef>
                <a:spcPct val="20000"/>
              </a:spcBef>
              <a:buFont typeface="Arial" panose="020B0604020202020204" pitchFamily="34" charset="0"/>
              <a:buChar char="•"/>
              <a:defRPr sz="1800" kern="1200" spc="0">
                <a:solidFill>
                  <a:schemeClr val="tx1"/>
                </a:solidFill>
                <a:latin typeface="+mn-ea"/>
                <a:ea typeface="+mn-ea"/>
                <a:cs typeface="+mn-cs"/>
              </a:defRPr>
            </a:lvl3pPr>
            <a:lvl4pPr marL="1600200" indent="-228600" algn="l" defTabSz="914400" rtl="0" eaLnBrk="1" latinLnBrk="1" hangingPunct="1">
              <a:spcBef>
                <a:spcPct val="20000"/>
              </a:spcBef>
              <a:buFont typeface="Arial" panose="020B0604020202020204" pitchFamily="34" charset="0"/>
              <a:buChar char="–"/>
              <a:defRPr sz="1600" kern="1200" spc="0">
                <a:solidFill>
                  <a:schemeClr val="tx1"/>
                </a:solidFill>
                <a:latin typeface="+mn-ea"/>
                <a:ea typeface="+mn-ea"/>
                <a:cs typeface="+mn-cs"/>
              </a:defRPr>
            </a:lvl4pPr>
            <a:lvl5pPr marL="2057400" indent="-228600" algn="l" defTabSz="914400" rtl="0" eaLnBrk="1" latinLnBrk="1" hangingPunct="1">
              <a:spcBef>
                <a:spcPct val="20000"/>
              </a:spcBef>
              <a:buFont typeface="Arial" panose="020B0604020202020204" pitchFamily="34" charset="0"/>
              <a:buChar char="»"/>
              <a:defRPr sz="1600" kern="1200" spc="0">
                <a:solidFill>
                  <a:schemeClr val="tx1"/>
                </a:solidFill>
                <a:latin typeface="+mn-ea"/>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r>
              <a:rPr lang="en-US" altLang="ko-KR" b="0" dirty="0">
                <a:solidFill>
                  <a:prstClr val="black"/>
                </a:solidFill>
              </a:rPr>
              <a:t>Move to another branch</a:t>
            </a:r>
          </a:p>
          <a:p>
            <a:pPr marL="914400" lvl="1" indent="-457200">
              <a:buFont typeface="+mj-lt"/>
              <a:buAutoNum type="arabicPeriod"/>
              <a:defRPr/>
            </a:pPr>
            <a:r>
              <a:rPr lang="en-US" altLang="ko-KR" dirty="0">
                <a:solidFill>
                  <a:prstClr val="black"/>
                </a:solidFill>
              </a:rPr>
              <a:t>$ </a:t>
            </a:r>
            <a:r>
              <a:rPr lang="en-US" altLang="ko-KR" dirty="0" err="1">
                <a:solidFill>
                  <a:prstClr val="black"/>
                </a:solidFill>
              </a:rPr>
              <a:t>git</a:t>
            </a:r>
            <a:r>
              <a:rPr lang="en-US" altLang="ko-KR" dirty="0">
                <a:solidFill>
                  <a:prstClr val="black"/>
                </a:solidFill>
              </a:rPr>
              <a:t> checkout </a:t>
            </a:r>
            <a:r>
              <a:rPr lang="en-US" altLang="ko-KR" dirty="0">
                <a:solidFill>
                  <a:srgbClr val="FF0000"/>
                </a:solidFill>
              </a:rPr>
              <a:t>&lt;branch name&gt;</a:t>
            </a:r>
          </a:p>
          <a:p>
            <a:pPr lvl="1">
              <a:defRPr/>
            </a:pPr>
            <a:r>
              <a:rPr lang="en-US" altLang="ko-KR" dirty="0">
                <a:solidFill>
                  <a:prstClr val="black"/>
                </a:solidFill>
              </a:rPr>
              <a:t>ex. $ </a:t>
            </a:r>
            <a:r>
              <a:rPr lang="en-US" altLang="ko-KR" dirty="0" err="1">
                <a:solidFill>
                  <a:prstClr val="black"/>
                </a:solidFill>
              </a:rPr>
              <a:t>git</a:t>
            </a:r>
            <a:r>
              <a:rPr lang="en-US" altLang="ko-KR" dirty="0">
                <a:solidFill>
                  <a:prstClr val="black"/>
                </a:solidFill>
              </a:rPr>
              <a:t> checkout </a:t>
            </a:r>
            <a:r>
              <a:rPr lang="en-US" altLang="ko-KR" b="1" dirty="0" err="1">
                <a:solidFill>
                  <a:prstClr val="black"/>
                </a:solidFill>
              </a:rPr>
              <a:t>feature_x</a:t>
            </a:r>
            <a:endParaRPr lang="ko-KR" altLang="en-US" b="1" dirty="0">
              <a:solidFill>
                <a:prstClr val="black"/>
              </a:solidFill>
            </a:endParaRPr>
          </a:p>
        </p:txBody>
      </p:sp>
      <p:pic>
        <p:nvPicPr>
          <p:cNvPr id="26630" name="그림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98881" y="4400182"/>
            <a:ext cx="390525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3">
            <a:hlinkClick r:id="" action="ppaction://media"/>
            <a:extLst>
              <a:ext uri="{FF2B5EF4-FFF2-40B4-BE49-F238E27FC236}">
                <a16:creationId xmlns:a16="http://schemas.microsoft.com/office/drawing/2014/main" id="{01B3546F-4888-46F6-91A4-A98D85DD5C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836774" y="5985017"/>
            <a:ext cx="953213" cy="9532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62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启动段机制</a:t>
            </a:r>
          </a:p>
        </p:txBody>
      </p:sp>
      <p:sp>
        <p:nvSpPr>
          <p:cNvPr id="3" name="内容占位符 2"/>
          <p:cNvSpPr>
            <a:spLocks noGrp="1"/>
          </p:cNvSpPr>
          <p:nvPr>
            <p:ph idx="1"/>
          </p:nvPr>
        </p:nvSpPr>
        <p:spPr/>
        <p:txBody>
          <a:bodyPr/>
          <a:lstStyle/>
          <a:p>
            <a:r>
              <a:rPr lang="zh-CN" altLang="en-US" dirty="0"/>
              <a:t>段机制仅用于管理权限，没有发挥地址变换的作用</a:t>
            </a:r>
            <a:endParaRPr lang="en-US" altLang="zh-CN" dirty="0"/>
          </a:p>
          <a:p>
            <a:endParaRPr lang="zh-CN" altLang="en-US" dirty="0"/>
          </a:p>
        </p:txBody>
      </p:sp>
      <p:pic>
        <p:nvPicPr>
          <p:cNvPr id="5" name="图片 4"/>
          <p:cNvPicPr>
            <a:picLocks noChangeAspect="1"/>
          </p:cNvPicPr>
          <p:nvPr/>
        </p:nvPicPr>
        <p:blipFill>
          <a:blip r:embed="rId4"/>
          <a:stretch>
            <a:fillRect/>
          </a:stretch>
        </p:blipFill>
        <p:spPr>
          <a:xfrm>
            <a:off x="990600" y="2520058"/>
            <a:ext cx="6104165" cy="3480692"/>
          </a:xfrm>
          <a:prstGeom prst="rect">
            <a:avLst/>
          </a:prstGeom>
        </p:spPr>
      </p:pic>
      <p:pic>
        <p:nvPicPr>
          <p:cNvPr id="4" name="已录下的声音">
            <a:hlinkClick r:id="" action="ppaction://media"/>
            <a:extLst>
              <a:ext uri="{FF2B5EF4-FFF2-40B4-BE49-F238E27FC236}">
                <a16:creationId xmlns:a16="http://schemas.microsoft.com/office/drawing/2014/main" id="{5D933BB1-CC69-9AF4-13C4-36F58DA55C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4481" y="6003927"/>
            <a:ext cx="304800" cy="304800"/>
          </a:xfrm>
          <a:prstGeom prst="rect">
            <a:avLst/>
          </a:prstGeom>
        </p:spPr>
      </p:pic>
    </p:spTree>
    <p:extLst>
      <p:ext uri="{BB962C8B-B14F-4D97-AF65-F5344CB8AC3E}">
        <p14:creationId xmlns:p14="http://schemas.microsoft.com/office/powerpoint/2010/main" val="1972227165"/>
      </p:ext>
    </p:extLst>
  </p:cSld>
  <p:clrMapOvr>
    <a:masterClrMapping/>
  </p:clrMapOvr>
  <mc:AlternateContent xmlns:mc="http://schemas.openxmlformats.org/markup-compatibility/2006" xmlns:p14="http://schemas.microsoft.com/office/powerpoint/2010/main">
    <mc:Choice Requires="p14">
      <p:transition spd="slow" p14:dur="2000" advTm="82367"/>
    </mc:Choice>
    <mc:Fallback xmlns="">
      <p:transition spd="slow" advTm="823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3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zh-CN" altLang="en-US" dirty="0"/>
              <a:t>请参考文档并完成第二</a:t>
            </a:r>
            <a:r>
              <a:rPr lang="zh-CN" altLang="en-US"/>
              <a:t>次作业的</a:t>
            </a:r>
            <a:r>
              <a:rPr lang="zh-CN" altLang="en-US" dirty="0"/>
              <a:t>内容</a:t>
            </a:r>
          </a:p>
        </p:txBody>
      </p:sp>
      <p:sp>
        <p:nvSpPr>
          <p:cNvPr id="5" name="副标题 4"/>
          <p:cNvSpPr>
            <a:spLocks noGrp="1"/>
          </p:cNvSpPr>
          <p:nvPr>
            <p:ph type="subTitle" idx="1"/>
          </p:nvPr>
        </p:nvSpPr>
        <p:spPr/>
        <p:txBody>
          <a:bodyPr/>
          <a:lstStyle/>
          <a:p>
            <a:endParaRPr lang="zh-CN" altLang="en-US"/>
          </a:p>
        </p:txBody>
      </p:sp>
    </p:spTree>
    <p:extLst>
      <p:ext uri="{BB962C8B-B14F-4D97-AF65-F5344CB8AC3E}">
        <p14:creationId xmlns:p14="http://schemas.microsoft.com/office/powerpoint/2010/main" val="3791031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제목 2"/>
          <p:cNvSpPr>
            <a:spLocks noGrp="1"/>
          </p:cNvSpPr>
          <p:nvPr>
            <p:ph type="title"/>
          </p:nvPr>
        </p:nvSpPr>
        <p:spPr/>
        <p:txBody>
          <a:bodyPr/>
          <a:lstStyle/>
          <a:p>
            <a:r>
              <a:rPr lang="en-US" altLang="ko-KR"/>
              <a:t>Branch Management (2/3)</a:t>
            </a:r>
            <a:endParaRPr lang="ko-KR" altLang="en-US"/>
          </a:p>
        </p:txBody>
      </p:sp>
      <p:sp>
        <p:nvSpPr>
          <p:cNvPr id="2" name="내용 개체 틀 1"/>
          <p:cNvSpPr>
            <a:spLocks noGrp="1"/>
          </p:cNvSpPr>
          <p:nvPr>
            <p:ph idx="1"/>
          </p:nvPr>
        </p:nvSpPr>
        <p:spPr/>
        <p:txBody>
          <a:bodyPr rtlCol="0">
            <a:normAutofit/>
          </a:bodyPr>
          <a:lstStyle/>
          <a:p>
            <a:pPr fontAlgn="auto">
              <a:spcAft>
                <a:spcPts val="0"/>
              </a:spcAft>
              <a:buFont typeface="Arial" panose="020B0604020202020204" pitchFamily="34" charset="0"/>
              <a:buChar char="•"/>
              <a:defRPr/>
            </a:pPr>
            <a:r>
              <a:rPr lang="en-US" altLang="ko-KR" sz="2000" dirty="0"/>
              <a:t>Develop a new feature by </a:t>
            </a:r>
            <a:r>
              <a:rPr lang="en-US" altLang="ko-KR" sz="2000" u="sng" dirty="0"/>
              <a:t>making a new branch</a:t>
            </a:r>
          </a:p>
          <a:p>
            <a:pPr marL="457200" indent="-457200" fontAlgn="auto">
              <a:spcAft>
                <a:spcPts val="0"/>
              </a:spcAft>
              <a:buFont typeface="+mj-lt"/>
              <a:buAutoNum type="arabicPeriod"/>
              <a:defRPr/>
            </a:pPr>
            <a:r>
              <a:rPr lang="en-US" altLang="ko-KR" sz="2000" dirty="0"/>
              <a:t>Make a new branch ‘</a:t>
            </a:r>
            <a:r>
              <a:rPr lang="en-US" altLang="ko-KR" sz="2000" dirty="0" err="1"/>
              <a:t>feature_x</a:t>
            </a:r>
            <a:r>
              <a:rPr lang="en-US" altLang="ko-KR" sz="2000" dirty="0"/>
              <a:t>’</a:t>
            </a:r>
          </a:p>
          <a:p>
            <a:pPr marL="914400" lvl="1" indent="-457200" fontAlgn="auto">
              <a:spcAft>
                <a:spcPts val="0"/>
              </a:spcAft>
              <a:buFont typeface="+mj-lt"/>
              <a:buAutoNum type="arabicPeriod"/>
              <a:defRPr lang="ko-KR" altLang="en-US"/>
            </a:pPr>
            <a:r>
              <a:rPr lang="en-US" altLang="ko-KR" sz="2000" dirty="0"/>
              <a:t>$ </a:t>
            </a:r>
            <a:r>
              <a:rPr lang="en-US" altLang="ko-KR" sz="2000" dirty="0" err="1"/>
              <a:t>git</a:t>
            </a:r>
            <a:r>
              <a:rPr lang="en-US" altLang="ko-KR" sz="2000" dirty="0"/>
              <a:t> branch </a:t>
            </a:r>
            <a:r>
              <a:rPr lang="en-US" altLang="ko-KR" sz="2000" dirty="0" err="1">
                <a:solidFill>
                  <a:srgbClr val="FF0000"/>
                </a:solidFill>
              </a:rPr>
              <a:t>feature_x</a:t>
            </a:r>
            <a:endParaRPr lang="en-US" altLang="ko-KR" sz="2000" dirty="0">
              <a:solidFill>
                <a:srgbClr val="FF0000"/>
              </a:solidFill>
            </a:endParaRPr>
          </a:p>
          <a:p>
            <a:pPr marL="914400" lvl="1" indent="-457200" fontAlgn="auto">
              <a:spcAft>
                <a:spcPts val="0"/>
              </a:spcAft>
              <a:buFont typeface="+mj-lt"/>
              <a:buAutoNum type="arabicPeriod"/>
              <a:defRPr lang="ko-KR" altLang="en-US"/>
            </a:pPr>
            <a:r>
              <a:rPr lang="en-US" altLang="ko-KR" sz="2000" dirty="0"/>
              <a:t>$ </a:t>
            </a:r>
            <a:r>
              <a:rPr lang="en-US" altLang="ko-KR" sz="2000" dirty="0" err="1"/>
              <a:t>git</a:t>
            </a:r>
            <a:r>
              <a:rPr lang="en-US" altLang="ko-KR" sz="2000" dirty="0"/>
              <a:t> checkout </a:t>
            </a:r>
            <a:r>
              <a:rPr lang="en-US" altLang="ko-KR" sz="2000" dirty="0" err="1">
                <a:solidFill>
                  <a:srgbClr val="FF0000"/>
                </a:solidFill>
              </a:rPr>
              <a:t>feature_x</a:t>
            </a:r>
            <a:endParaRPr lang="en-US" altLang="ko-KR" sz="2000" dirty="0">
              <a:solidFill>
                <a:srgbClr val="FF0000"/>
              </a:solidFill>
            </a:endParaRPr>
          </a:p>
          <a:p>
            <a:pPr marL="457200" indent="-457200" fontAlgn="auto">
              <a:spcAft>
                <a:spcPts val="0"/>
              </a:spcAft>
              <a:buFont typeface="+mj-lt"/>
              <a:buAutoNum type="arabicPeriod" startAt="2"/>
              <a:defRPr lang="ko-KR" altLang="en-US"/>
            </a:pPr>
            <a:r>
              <a:rPr lang="en-US" altLang="ko-KR" sz="2000" dirty="0"/>
              <a:t>Edit and commit source code</a:t>
            </a:r>
          </a:p>
          <a:p>
            <a:pPr marL="457200" indent="-457200" fontAlgn="auto">
              <a:spcAft>
                <a:spcPts val="0"/>
              </a:spcAft>
              <a:buFont typeface="+mj-lt"/>
              <a:buAutoNum type="arabicPeriod" startAt="2"/>
              <a:defRPr lang="ko-KR" altLang="en-US"/>
            </a:pPr>
            <a:r>
              <a:rPr lang="en-US" altLang="ko-KR" sz="2000" dirty="0"/>
              <a:t>Merge ‘</a:t>
            </a:r>
            <a:r>
              <a:rPr lang="en-US" altLang="ko-KR" sz="2000" dirty="0" err="1"/>
              <a:t>feature_x</a:t>
            </a:r>
            <a:r>
              <a:rPr lang="en-US" altLang="ko-KR" sz="2000" dirty="0"/>
              <a:t>’ branch to original branch</a:t>
            </a:r>
          </a:p>
          <a:p>
            <a:pPr marL="857250" lvl="1" indent="-457200" fontAlgn="auto">
              <a:spcAft>
                <a:spcPts val="0"/>
              </a:spcAft>
              <a:buFont typeface="+mj-lt"/>
              <a:buAutoNum type="arabicPeriod"/>
              <a:defRPr lang="ko-KR" altLang="en-US"/>
            </a:pPr>
            <a:r>
              <a:rPr lang="en-US" altLang="ko-KR" sz="2000" dirty="0"/>
              <a:t>$ </a:t>
            </a:r>
            <a:r>
              <a:rPr lang="en-US" altLang="ko-KR" sz="2000" dirty="0" err="1"/>
              <a:t>git</a:t>
            </a:r>
            <a:r>
              <a:rPr lang="en-US" altLang="ko-KR" sz="2000" dirty="0"/>
              <a:t> checkout </a:t>
            </a:r>
            <a:r>
              <a:rPr lang="en-US" altLang="ko-KR" sz="2000" dirty="0">
                <a:solidFill>
                  <a:srgbClr val="FF0000"/>
                </a:solidFill>
              </a:rPr>
              <a:t>master</a:t>
            </a:r>
          </a:p>
          <a:p>
            <a:pPr marL="857250" lvl="1" indent="-457200" fontAlgn="auto">
              <a:spcAft>
                <a:spcPts val="0"/>
              </a:spcAft>
              <a:buFont typeface="+mj-lt"/>
              <a:buAutoNum type="arabicPeriod"/>
              <a:defRPr lang="ko-KR" altLang="en-US"/>
            </a:pPr>
            <a:r>
              <a:rPr lang="en-US" altLang="ko-KR" sz="2000" dirty="0"/>
              <a:t>$ </a:t>
            </a:r>
            <a:r>
              <a:rPr lang="en-US" altLang="ko-KR" sz="2000" dirty="0" err="1"/>
              <a:t>git</a:t>
            </a:r>
            <a:r>
              <a:rPr lang="en-US" altLang="ko-KR" sz="2000" dirty="0"/>
              <a:t> merge </a:t>
            </a:r>
            <a:r>
              <a:rPr lang="en-US" altLang="ko-KR" sz="2000" dirty="0" err="1">
                <a:solidFill>
                  <a:srgbClr val="FF0000"/>
                </a:solidFill>
              </a:rPr>
              <a:t>feature_x</a:t>
            </a:r>
            <a:endParaRPr lang="en-US" altLang="ko-KR" sz="2000" dirty="0">
              <a:solidFill>
                <a:srgbClr val="FF0000"/>
              </a:solidFill>
            </a:endParaRPr>
          </a:p>
        </p:txBody>
      </p:sp>
      <p:pic>
        <p:nvPicPr>
          <p:cNvPr id="27652" name="그림 9"/>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619375" y="4724400"/>
            <a:ext cx="3905250" cy="171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4">
            <a:hlinkClick r:id="" action="ppaction://media"/>
            <a:extLst>
              <a:ext uri="{FF2B5EF4-FFF2-40B4-BE49-F238E27FC236}">
                <a16:creationId xmlns:a16="http://schemas.microsoft.com/office/drawing/2014/main" id="{1B0F469A-0829-4B6D-86B7-FEC2AAB2D4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831190" y="5780749"/>
            <a:ext cx="1055955" cy="10559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8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제목 2"/>
          <p:cNvSpPr>
            <a:spLocks noGrp="1"/>
          </p:cNvSpPr>
          <p:nvPr>
            <p:ph type="title"/>
          </p:nvPr>
        </p:nvSpPr>
        <p:spPr/>
        <p:txBody>
          <a:bodyPr/>
          <a:lstStyle/>
          <a:p>
            <a:r>
              <a:rPr lang="en-US" altLang="ko-KR"/>
              <a:t>Branch Management (3/3)</a:t>
            </a:r>
            <a:endParaRPr lang="ko-KR" altLang="en-US"/>
          </a:p>
        </p:txBody>
      </p:sp>
      <p:sp>
        <p:nvSpPr>
          <p:cNvPr id="2" name="내용 개체 틀 1"/>
          <p:cNvSpPr>
            <a:spLocks noGrp="1"/>
          </p:cNvSpPr>
          <p:nvPr>
            <p:ph idx="1"/>
          </p:nvPr>
        </p:nvSpPr>
        <p:spPr/>
        <p:txBody>
          <a:bodyPr rtlCol="0">
            <a:normAutofit/>
          </a:bodyPr>
          <a:lstStyle/>
          <a:p>
            <a:pPr fontAlgn="auto">
              <a:spcAft>
                <a:spcPts val="0"/>
              </a:spcAft>
              <a:buFont typeface="Arial" panose="020B0604020202020204" pitchFamily="34" charset="0"/>
              <a:buChar char="•"/>
              <a:defRPr/>
            </a:pPr>
            <a:r>
              <a:rPr lang="en-US" altLang="ko-KR" sz="1800" dirty="0"/>
              <a:t>Conflict</a:t>
            </a:r>
          </a:p>
          <a:p>
            <a:pPr lvl="1" fontAlgn="auto">
              <a:spcAft>
                <a:spcPts val="0"/>
              </a:spcAft>
              <a:buFont typeface="Arial" panose="020B0604020202020204" pitchFamily="34" charset="0"/>
              <a:buChar char="–"/>
              <a:defRPr/>
            </a:pPr>
            <a:r>
              <a:rPr lang="en-US" altLang="ko-KR" sz="1600" dirty="0"/>
              <a:t>When merging </a:t>
            </a:r>
            <a:r>
              <a:rPr lang="en-US" altLang="ko-KR" sz="1600" dirty="0" err="1"/>
              <a:t>feature_y</a:t>
            </a:r>
            <a:r>
              <a:rPr lang="en-US" altLang="ko-KR" sz="1600" dirty="0"/>
              <a:t> branch to master branch, ‘</a:t>
            </a:r>
            <a:r>
              <a:rPr lang="en-US" altLang="ko-KR" sz="1600" dirty="0" err="1"/>
              <a:t>hello.h</a:t>
            </a:r>
            <a:r>
              <a:rPr lang="en-US" altLang="ko-KR" sz="1600" dirty="0"/>
              <a:t>’ in version 2-x and 2-y have </a:t>
            </a:r>
            <a:r>
              <a:rPr lang="en-US" altLang="ko-KR" sz="1600" b="1" dirty="0"/>
              <a:t>different changes</a:t>
            </a:r>
            <a:r>
              <a:rPr lang="en-US" altLang="ko-KR" sz="1600" dirty="0"/>
              <a:t> each other.</a:t>
            </a:r>
          </a:p>
          <a:p>
            <a:pPr lvl="1" fontAlgn="auto">
              <a:spcAft>
                <a:spcPts val="0"/>
              </a:spcAft>
              <a:buFont typeface="Arial" panose="020B0604020202020204" pitchFamily="34" charset="0"/>
              <a:buChar char="–"/>
              <a:defRPr/>
            </a:pPr>
            <a:r>
              <a:rPr lang="en-US" altLang="ko-KR" sz="1600" dirty="0"/>
              <a:t>This situation is called as ‘</a:t>
            </a:r>
            <a:r>
              <a:rPr lang="en-US" altLang="ko-KR" sz="1600" b="1" dirty="0"/>
              <a:t>conflict</a:t>
            </a:r>
            <a:r>
              <a:rPr lang="en-US" altLang="ko-KR" sz="1600" dirty="0"/>
              <a:t>’.</a:t>
            </a:r>
          </a:p>
          <a:p>
            <a:pPr lvl="1" fontAlgn="auto">
              <a:spcAft>
                <a:spcPts val="0"/>
              </a:spcAft>
              <a:buFont typeface="Arial" panose="020B0604020202020204" pitchFamily="34" charset="0"/>
              <a:buChar char="–"/>
              <a:defRPr/>
            </a:pPr>
            <a:r>
              <a:rPr lang="en-US" altLang="ko-KR" sz="1600" dirty="0"/>
              <a:t>The conflict should be resolved by ‘conflict resolution’ process.</a:t>
            </a:r>
            <a:endParaRPr lang="en-US" altLang="ko-KR" sz="1600" b="1" dirty="0"/>
          </a:p>
          <a:p>
            <a:pPr marL="1257300" lvl="2" indent="-342900" fontAlgn="auto">
              <a:spcAft>
                <a:spcPts val="0"/>
              </a:spcAft>
              <a:buFont typeface="+mj-lt"/>
              <a:buAutoNum type="arabicPeriod"/>
              <a:defRPr/>
            </a:pPr>
            <a:r>
              <a:rPr lang="en-US" altLang="ko-KR" sz="1400" dirty="0"/>
              <a:t>$ </a:t>
            </a:r>
            <a:r>
              <a:rPr lang="en-US" altLang="ko-KR" sz="1400" dirty="0" err="1"/>
              <a:t>git</a:t>
            </a:r>
            <a:r>
              <a:rPr lang="en-US" altLang="ko-KR" sz="1400" dirty="0"/>
              <a:t> </a:t>
            </a:r>
            <a:r>
              <a:rPr lang="en-US" altLang="ko-KR" sz="1400" dirty="0" err="1"/>
              <a:t>mergetool</a:t>
            </a:r>
            <a:endParaRPr lang="en-US" altLang="ko-KR" sz="1400" dirty="0"/>
          </a:p>
          <a:p>
            <a:pPr lvl="2" fontAlgn="auto">
              <a:spcAft>
                <a:spcPts val="0"/>
              </a:spcAft>
              <a:buFont typeface="Arial" panose="020B0604020202020204" pitchFamily="34" charset="0"/>
              <a:buChar char="•"/>
              <a:defRPr/>
            </a:pPr>
            <a:r>
              <a:rPr lang="en-US" altLang="ko-KR" sz="1800" dirty="0">
                <a:hlinkClick r:id="rId4"/>
              </a:rPr>
              <a:t>http://git-scm.com/book/en/v2/Git-Branching-Basic-Branching-and-Merging</a:t>
            </a:r>
            <a:endParaRPr lang="en-US" altLang="ko-KR" sz="1800" dirty="0"/>
          </a:p>
        </p:txBody>
      </p:sp>
      <p:pic>
        <p:nvPicPr>
          <p:cNvPr id="28676" name="그림 5"/>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766888" y="4013200"/>
            <a:ext cx="5610225" cy="229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5">
            <a:hlinkClick r:id="" action="ppaction://media"/>
            <a:extLst>
              <a:ext uri="{FF2B5EF4-FFF2-40B4-BE49-F238E27FC236}">
                <a16:creationId xmlns:a16="http://schemas.microsoft.com/office/drawing/2014/main" id="{04AD8210-BA3A-46C6-9DA9-8EC00DC48F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831190" y="5842392"/>
            <a:ext cx="932665" cy="9326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17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zh-CN" altLang="en-US" dirty="0"/>
              <a:t>内核编程方法和数据结构</a:t>
            </a:r>
          </a:p>
        </p:txBody>
      </p:sp>
      <p:sp>
        <p:nvSpPr>
          <p:cNvPr id="5" name="副标题 4"/>
          <p:cNvSpPr>
            <a:spLocks noGrp="1"/>
          </p:cNvSpPr>
          <p:nvPr>
            <p:ph type="subTitle" idx="1"/>
          </p:nvPr>
        </p:nvSpPr>
        <p:spPr/>
        <p:txBody>
          <a:bodyPr/>
          <a:lstStyle/>
          <a:p>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了解内核编程方法和通用数据结构</a:t>
            </a:r>
          </a:p>
        </p:txBody>
      </p:sp>
      <p:sp>
        <p:nvSpPr>
          <p:cNvPr id="3" name="内容占位符 2"/>
          <p:cNvSpPr>
            <a:spLocks noGrp="1"/>
          </p:cNvSpPr>
          <p:nvPr>
            <p:ph idx="1"/>
          </p:nvPr>
        </p:nvSpPr>
        <p:spPr>
          <a:xfrm>
            <a:off x="468314" y="1319974"/>
            <a:ext cx="8207375" cy="4967287"/>
          </a:xfrm>
        </p:spPr>
        <p:txBody>
          <a:bodyPr/>
          <a:lstStyle/>
          <a:p>
            <a:r>
              <a:rPr lang="zh-CN" altLang="en-US" dirty="0"/>
              <a:t>一般的操作系统内核主要基于</a:t>
            </a:r>
            <a:r>
              <a:rPr lang="en-US" altLang="zh-CN" dirty="0"/>
              <a:t>C</a:t>
            </a:r>
            <a:r>
              <a:rPr lang="zh-CN" altLang="en-US" dirty="0"/>
              <a:t>语言设计，但是会采用一定的面向对象编程方法。</a:t>
            </a:r>
          </a:p>
          <a:p>
            <a:endParaRPr lang="zh-CN" altLang="en-US" dirty="0"/>
          </a:p>
        </p:txBody>
      </p:sp>
      <p:sp>
        <p:nvSpPr>
          <p:cNvPr id="4" name="矩形 3"/>
          <p:cNvSpPr/>
          <p:nvPr/>
        </p:nvSpPr>
        <p:spPr>
          <a:xfrm>
            <a:off x="227721" y="2564904"/>
            <a:ext cx="4572000" cy="2973122"/>
          </a:xfrm>
          <a:prstGeom prst="rect">
            <a:avLst/>
          </a:prstGeom>
        </p:spPr>
        <p:txBody>
          <a:bodyPr>
            <a:spAutoFit/>
          </a:bodyPr>
          <a:lstStyle/>
          <a:p>
            <a:pPr>
              <a:lnSpc>
                <a:spcPct val="80000"/>
              </a:lnSpc>
              <a:spcBef>
                <a:spcPct val="0"/>
              </a:spcBef>
            </a:pPr>
            <a:r>
              <a:rPr lang="zh-CN" altLang="en-US" dirty="0">
                <a:latin typeface="Times" panose="02020603050405020304" pitchFamily="18" charset="0"/>
              </a:rPr>
              <a:t>/lab2/kern/mm/pmm.h</a:t>
            </a:r>
          </a:p>
          <a:p>
            <a:pPr>
              <a:lnSpc>
                <a:spcPct val="80000"/>
              </a:lnSpc>
              <a:spcBef>
                <a:spcPct val="0"/>
              </a:spcBef>
            </a:pPr>
            <a:r>
              <a:rPr lang="zh-CN" altLang="en-US" dirty="0">
                <a:latin typeface="Times" panose="02020603050405020304" pitchFamily="18" charset="0"/>
              </a:rPr>
              <a:t>---------------------------------</a:t>
            </a:r>
          </a:p>
          <a:p>
            <a:pPr>
              <a:lnSpc>
                <a:spcPct val="80000"/>
              </a:lnSpc>
              <a:spcBef>
                <a:spcPct val="0"/>
              </a:spcBef>
            </a:pPr>
            <a:r>
              <a:rPr lang="zh-CN" altLang="en-US" dirty="0">
                <a:latin typeface="Times" panose="02020603050405020304" pitchFamily="18" charset="0"/>
              </a:rPr>
              <a:t>struct pmm_manager {</a:t>
            </a:r>
          </a:p>
          <a:p>
            <a:pPr>
              <a:lnSpc>
                <a:spcPct val="80000"/>
              </a:lnSpc>
              <a:spcBef>
                <a:spcPct val="0"/>
              </a:spcBef>
            </a:pPr>
            <a:r>
              <a:rPr lang="zh-CN" altLang="en-US" dirty="0">
                <a:latin typeface="Times" panose="02020603050405020304" pitchFamily="18" charset="0"/>
              </a:rPr>
              <a:t>    const char *name;  </a:t>
            </a:r>
          </a:p>
          <a:p>
            <a:pPr>
              <a:lnSpc>
                <a:spcPct val="80000"/>
              </a:lnSpc>
              <a:spcBef>
                <a:spcPct val="0"/>
              </a:spcBef>
            </a:pPr>
            <a:r>
              <a:rPr lang="zh-CN" altLang="en-US" dirty="0">
                <a:latin typeface="Times" panose="02020603050405020304" pitchFamily="18" charset="0"/>
              </a:rPr>
              <a:t>    void (*init)(void); </a:t>
            </a:r>
          </a:p>
          <a:p>
            <a:pPr>
              <a:lnSpc>
                <a:spcPct val="80000"/>
              </a:lnSpc>
              <a:spcBef>
                <a:spcPct val="0"/>
              </a:spcBef>
            </a:pPr>
            <a:r>
              <a:rPr lang="zh-CN" altLang="en-US" dirty="0">
                <a:latin typeface="Times" panose="02020603050405020304" pitchFamily="18" charset="0"/>
              </a:rPr>
              <a:t>    void (*init_memmap)(struct Page *base, size_t n); </a:t>
            </a:r>
          </a:p>
          <a:p>
            <a:pPr>
              <a:lnSpc>
                <a:spcPct val="80000"/>
              </a:lnSpc>
              <a:spcBef>
                <a:spcPct val="0"/>
              </a:spcBef>
            </a:pPr>
            <a:r>
              <a:rPr lang="zh-CN" altLang="en-US" dirty="0">
                <a:latin typeface="Times" panose="02020603050405020304" pitchFamily="18" charset="0"/>
              </a:rPr>
              <a:t>    struct Page *(*alloc_pages)(size_t n);  </a:t>
            </a:r>
          </a:p>
          <a:p>
            <a:pPr>
              <a:lnSpc>
                <a:spcPct val="80000"/>
              </a:lnSpc>
              <a:spcBef>
                <a:spcPct val="0"/>
              </a:spcBef>
            </a:pPr>
            <a:r>
              <a:rPr lang="zh-CN" altLang="en-US" dirty="0">
                <a:latin typeface="Times" panose="02020603050405020304" pitchFamily="18" charset="0"/>
              </a:rPr>
              <a:t>    void (*free_pages)(struct Page *base, size_t n);   </a:t>
            </a:r>
          </a:p>
          <a:p>
            <a:pPr>
              <a:lnSpc>
                <a:spcPct val="80000"/>
              </a:lnSpc>
              <a:spcBef>
                <a:spcPct val="0"/>
              </a:spcBef>
            </a:pPr>
            <a:r>
              <a:rPr lang="zh-CN" altLang="en-US" dirty="0">
                <a:latin typeface="Times" panose="02020603050405020304" pitchFamily="18" charset="0"/>
              </a:rPr>
              <a:t>    size_t (*nr_free_pages)(void);                     </a:t>
            </a:r>
          </a:p>
          <a:p>
            <a:pPr>
              <a:lnSpc>
                <a:spcPct val="80000"/>
              </a:lnSpc>
              <a:spcBef>
                <a:spcPct val="0"/>
              </a:spcBef>
            </a:pPr>
            <a:r>
              <a:rPr lang="zh-CN" altLang="en-US" dirty="0">
                <a:latin typeface="Times" panose="02020603050405020304" pitchFamily="18" charset="0"/>
              </a:rPr>
              <a:t>    void (*check)(void);                               </a:t>
            </a:r>
          </a:p>
          <a:p>
            <a:pPr>
              <a:lnSpc>
                <a:spcPct val="80000"/>
              </a:lnSpc>
              <a:spcBef>
                <a:spcPct val="0"/>
              </a:spcBef>
            </a:pPr>
            <a:r>
              <a:rPr lang="zh-CN" altLang="en-US" dirty="0">
                <a:latin typeface="Times" panose="02020603050405020304" pitchFamily="18" charset="0"/>
              </a:rPr>
              <a:t>};</a:t>
            </a:r>
          </a:p>
        </p:txBody>
      </p:sp>
      <p:sp>
        <p:nvSpPr>
          <p:cNvPr id="5" name="矩形 4">
            <a:extLst>
              <a:ext uri="{FF2B5EF4-FFF2-40B4-BE49-F238E27FC236}">
                <a16:creationId xmlns:a16="http://schemas.microsoft.com/office/drawing/2014/main" id="{6E67B855-D80B-46E8-8B57-5897E40789D1}"/>
              </a:ext>
            </a:extLst>
          </p:cNvPr>
          <p:cNvSpPr/>
          <p:nvPr/>
        </p:nvSpPr>
        <p:spPr>
          <a:xfrm>
            <a:off x="4536467" y="2564904"/>
            <a:ext cx="4402476" cy="3077766"/>
          </a:xfrm>
          <a:prstGeom prst="rect">
            <a:avLst/>
          </a:prstGeom>
        </p:spPr>
        <p:txBody>
          <a:bodyPr wrap="square">
            <a:spAutoFit/>
          </a:bodyPr>
          <a:lstStyle/>
          <a:p>
            <a:r>
              <a:rPr lang="en-US" altLang="zh-CN" sz="1600" b="1" dirty="0">
                <a:solidFill>
                  <a:srgbClr val="586E75"/>
                </a:solidFill>
                <a:latin typeface="Consolas" panose="020B0609020204030204" pitchFamily="49" charset="0"/>
              </a:rPr>
              <a:t>class</a:t>
            </a:r>
            <a:r>
              <a:rPr lang="en-US" altLang="zh-CN" sz="1600" dirty="0">
                <a:solidFill>
                  <a:srgbClr val="657B83"/>
                </a:solidFill>
                <a:latin typeface="Consolas" panose="020B0609020204030204" pitchFamily="49" charset="0"/>
              </a:rPr>
              <a:t> </a:t>
            </a:r>
            <a:r>
              <a:rPr lang="en-US" altLang="zh-CN" sz="1600" dirty="0">
                <a:solidFill>
                  <a:srgbClr val="CB4B16"/>
                </a:solidFill>
                <a:latin typeface="Consolas" panose="020B0609020204030204" pitchFamily="49" charset="0"/>
              </a:rPr>
              <a:t>Expression</a:t>
            </a:r>
            <a:endParaRPr lang="en-US" altLang="zh-CN" sz="1600" dirty="0">
              <a:solidFill>
                <a:srgbClr val="657B83"/>
              </a:solidFill>
              <a:latin typeface="Consolas" panose="020B0609020204030204" pitchFamily="49" charset="0"/>
            </a:endParaRPr>
          </a:p>
          <a:p>
            <a:r>
              <a:rPr lang="en-US" altLang="zh-CN" sz="1600" dirty="0">
                <a:solidFill>
                  <a:srgbClr val="657B83"/>
                </a:solidFill>
                <a:latin typeface="Consolas" panose="020B0609020204030204" pitchFamily="49" charset="0"/>
              </a:rPr>
              <a:t>{</a:t>
            </a:r>
          </a:p>
          <a:p>
            <a:r>
              <a:rPr lang="en-US" altLang="zh-CN" sz="1600" b="1" dirty="0">
                <a:solidFill>
                  <a:srgbClr val="586E75"/>
                </a:solidFill>
                <a:latin typeface="Consolas" panose="020B0609020204030204" pitchFamily="49" charset="0"/>
              </a:rPr>
              <a:t>public:</a:t>
            </a:r>
            <a:r>
              <a:rPr lang="en-US" altLang="zh-CN" sz="1600" dirty="0">
                <a:solidFill>
                  <a:srgbClr val="657B83"/>
                </a:solidFill>
                <a:latin typeface="Consolas" panose="020B0609020204030204" pitchFamily="49" charset="0"/>
              </a:rPr>
              <a:t> </a:t>
            </a:r>
          </a:p>
          <a:p>
            <a:r>
              <a:rPr lang="en-US" altLang="zh-CN" sz="1600" dirty="0">
                <a:solidFill>
                  <a:srgbClr val="657B83"/>
                </a:solidFill>
                <a:latin typeface="Consolas" panose="020B0609020204030204" pitchFamily="49" charset="0"/>
              </a:rPr>
              <a:t>  </a:t>
            </a:r>
            <a:r>
              <a:rPr lang="en-US" altLang="zh-CN" sz="1600" dirty="0">
                <a:solidFill>
                  <a:srgbClr val="268BD2"/>
                </a:solidFill>
                <a:latin typeface="Consolas" panose="020B0609020204030204" pitchFamily="49" charset="0"/>
              </a:rPr>
              <a:t>Expression</a:t>
            </a:r>
            <a:r>
              <a:rPr lang="en-US" altLang="zh-CN" sz="1600" dirty="0">
                <a:solidFill>
                  <a:srgbClr val="657B83"/>
                </a:solidFill>
                <a:latin typeface="Consolas" panose="020B0609020204030204" pitchFamily="49" charset="0"/>
              </a:rPr>
              <a:t>() </a:t>
            </a:r>
            <a:r>
              <a:rPr lang="en-US" altLang="zh-CN" sz="1600" dirty="0">
                <a:solidFill>
                  <a:srgbClr val="859900"/>
                </a:solidFill>
                <a:latin typeface="Consolas" panose="020B0609020204030204" pitchFamily="49" charset="0"/>
              </a:rPr>
              <a:t>=</a:t>
            </a:r>
            <a:r>
              <a:rPr lang="en-US" altLang="zh-CN" sz="1600" dirty="0">
                <a:solidFill>
                  <a:srgbClr val="657B83"/>
                </a:solidFill>
                <a:latin typeface="Consolas" panose="020B0609020204030204" pitchFamily="49" charset="0"/>
              </a:rPr>
              <a:t> </a:t>
            </a:r>
            <a:r>
              <a:rPr lang="en-US" altLang="zh-CN" sz="1600" dirty="0">
                <a:solidFill>
                  <a:srgbClr val="859900"/>
                </a:solidFill>
                <a:latin typeface="Consolas" panose="020B0609020204030204" pitchFamily="49" charset="0"/>
              </a:rPr>
              <a:t>default</a:t>
            </a:r>
            <a:r>
              <a:rPr lang="en-US" altLang="zh-CN" sz="1600" dirty="0">
                <a:solidFill>
                  <a:srgbClr val="657B83"/>
                </a:solidFill>
                <a:latin typeface="Consolas" panose="020B0609020204030204" pitchFamily="49" charset="0"/>
              </a:rPr>
              <a:t>;</a:t>
            </a:r>
          </a:p>
          <a:p>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virtual</a:t>
            </a:r>
            <a:r>
              <a:rPr lang="en-US" altLang="zh-CN" sz="1600" dirty="0">
                <a:solidFill>
                  <a:srgbClr val="657B83"/>
                </a:solidFill>
                <a:latin typeface="Consolas" panose="020B0609020204030204" pitchFamily="49" charset="0"/>
              </a:rPr>
              <a:t> </a:t>
            </a:r>
            <a:r>
              <a:rPr lang="en-US" altLang="zh-CN" sz="1600" dirty="0">
                <a:solidFill>
                  <a:srgbClr val="268BD2"/>
                </a:solidFill>
                <a:latin typeface="Consolas" panose="020B0609020204030204" pitchFamily="49" charset="0"/>
              </a:rPr>
              <a:t>~Expression</a:t>
            </a:r>
            <a:r>
              <a:rPr lang="en-US" altLang="zh-CN" sz="1600" dirty="0">
                <a:solidFill>
                  <a:srgbClr val="657B83"/>
                </a:solidFill>
                <a:latin typeface="Consolas" panose="020B0609020204030204" pitchFamily="49" charset="0"/>
              </a:rPr>
              <a:t>() </a:t>
            </a:r>
            <a:r>
              <a:rPr lang="en-US" altLang="zh-CN" sz="1600" dirty="0">
                <a:solidFill>
                  <a:srgbClr val="859900"/>
                </a:solidFill>
                <a:latin typeface="Consolas" panose="020B0609020204030204" pitchFamily="49" charset="0"/>
              </a:rPr>
              <a:t>=</a:t>
            </a:r>
            <a:r>
              <a:rPr lang="en-US" altLang="zh-CN" sz="1600" dirty="0">
                <a:solidFill>
                  <a:srgbClr val="657B83"/>
                </a:solidFill>
                <a:latin typeface="Consolas" panose="020B0609020204030204" pitchFamily="49" charset="0"/>
              </a:rPr>
              <a:t> </a:t>
            </a:r>
            <a:r>
              <a:rPr lang="en-US" altLang="zh-CN" sz="1600" dirty="0">
                <a:solidFill>
                  <a:srgbClr val="859900"/>
                </a:solidFill>
                <a:latin typeface="Consolas" panose="020B0609020204030204" pitchFamily="49" charset="0"/>
              </a:rPr>
              <a:t>default</a:t>
            </a:r>
            <a:r>
              <a:rPr lang="en-US" altLang="zh-CN" sz="1600" dirty="0">
                <a:solidFill>
                  <a:srgbClr val="657B83"/>
                </a:solidFill>
                <a:latin typeface="Consolas" panose="020B0609020204030204" pitchFamily="49" charset="0"/>
              </a:rPr>
              <a:t>;</a:t>
            </a:r>
          </a:p>
          <a:p>
            <a:r>
              <a:rPr lang="en-US" altLang="zh-CN" sz="1600" dirty="0">
                <a:solidFill>
                  <a:srgbClr val="657B83"/>
                </a:solidFill>
                <a:latin typeface="Consolas" panose="020B0609020204030204" pitchFamily="49" charset="0"/>
              </a:rPr>
              <a:t>  </a:t>
            </a:r>
          </a:p>
          <a:p>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virtual</a:t>
            </a:r>
            <a:r>
              <a:rPr lang="en-US" altLang="zh-CN" sz="1600" dirty="0">
                <a:solidFill>
                  <a:srgbClr val="657B83"/>
                </a:solidFill>
                <a:latin typeface="Consolas" panose="020B0609020204030204" pitchFamily="49" charset="0"/>
              </a:rPr>
              <a:t> </a:t>
            </a:r>
            <a:r>
              <a:rPr lang="en-US" altLang="zh-CN" sz="1600" dirty="0">
                <a:solidFill>
                  <a:srgbClr val="CB4B16"/>
                </a:solidFill>
                <a:latin typeface="Consolas" panose="020B0609020204030204" pitchFamily="49" charset="0"/>
              </a:rPr>
              <a:t>RC</a:t>
            </a:r>
            <a:r>
              <a:rPr lang="en-US" altLang="zh-CN" sz="1600" dirty="0">
                <a:solidFill>
                  <a:srgbClr val="657B83"/>
                </a:solidFill>
                <a:latin typeface="Consolas" panose="020B0609020204030204" pitchFamily="49" charset="0"/>
              </a:rPr>
              <a:t> </a:t>
            </a:r>
            <a:r>
              <a:rPr lang="en-US" altLang="zh-CN" sz="1600" dirty="0">
                <a:solidFill>
                  <a:srgbClr val="268BD2"/>
                </a:solidFill>
                <a:latin typeface="Consolas" panose="020B0609020204030204" pitchFamily="49" charset="0"/>
              </a:rPr>
              <a:t>get_value</a:t>
            </a:r>
            <a:r>
              <a:rPr lang="en-US" altLang="zh-CN" sz="1600" dirty="0">
                <a:solidFill>
                  <a:srgbClr val="657B83"/>
                </a:solidFill>
                <a:latin typeface="Consolas" panose="020B0609020204030204" pitchFamily="49" charset="0"/>
              </a:rPr>
              <a:t>(</a:t>
            </a:r>
            <a:r>
              <a:rPr lang="en-US" altLang="zh-CN" sz="1600" b="1" dirty="0">
                <a:solidFill>
                  <a:srgbClr val="586E75"/>
                </a:solidFill>
                <a:latin typeface="Consolas" panose="020B0609020204030204" pitchFamily="49" charset="0"/>
              </a:rPr>
              <a:t>const</a:t>
            </a:r>
            <a:r>
              <a:rPr lang="en-US" altLang="zh-CN" sz="1600" dirty="0">
                <a:solidFill>
                  <a:srgbClr val="657B83"/>
                </a:solidFill>
                <a:latin typeface="Consolas" panose="020B0609020204030204" pitchFamily="49" charset="0"/>
              </a:rPr>
              <a:t> </a:t>
            </a:r>
            <a:r>
              <a:rPr lang="en-US" altLang="zh-CN" sz="1600" dirty="0">
                <a:solidFill>
                  <a:srgbClr val="CB4B16"/>
                </a:solidFill>
                <a:latin typeface="Consolas" panose="020B0609020204030204" pitchFamily="49" charset="0"/>
              </a:rPr>
              <a:t>Tuple</a:t>
            </a:r>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&amp;</a:t>
            </a:r>
            <a:r>
              <a:rPr lang="en-US" altLang="zh-CN" sz="1600" dirty="0">
                <a:solidFill>
                  <a:srgbClr val="657B83"/>
                </a:solidFill>
                <a:latin typeface="Consolas" panose="020B0609020204030204" pitchFamily="49" charset="0"/>
              </a:rPr>
              <a:t>tuple, </a:t>
            </a:r>
            <a:r>
              <a:rPr lang="en-US" altLang="zh-CN" sz="1600" dirty="0">
                <a:solidFill>
                  <a:srgbClr val="CB4B16"/>
                </a:solidFill>
                <a:latin typeface="Consolas" panose="020B0609020204030204" pitchFamily="49" charset="0"/>
              </a:rPr>
              <a:t>TupleCell</a:t>
            </a:r>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&amp;</a:t>
            </a:r>
            <a:r>
              <a:rPr lang="en-US" altLang="zh-CN" sz="1600" dirty="0">
                <a:solidFill>
                  <a:srgbClr val="657B83"/>
                </a:solidFill>
                <a:latin typeface="Consolas" panose="020B0609020204030204" pitchFamily="49" charset="0"/>
              </a:rPr>
              <a:t>cell) </a:t>
            </a:r>
            <a:r>
              <a:rPr lang="en-US" altLang="zh-CN" sz="1600" b="1" dirty="0">
                <a:solidFill>
                  <a:srgbClr val="586E75"/>
                </a:solidFill>
                <a:latin typeface="Consolas" panose="020B0609020204030204" pitchFamily="49" charset="0"/>
              </a:rPr>
              <a:t>const</a:t>
            </a:r>
            <a:r>
              <a:rPr lang="en-US" altLang="zh-CN" sz="1600" dirty="0">
                <a:solidFill>
                  <a:srgbClr val="657B83"/>
                </a:solidFill>
                <a:latin typeface="Consolas" panose="020B0609020204030204" pitchFamily="49" charset="0"/>
              </a:rPr>
              <a:t> </a:t>
            </a:r>
            <a:r>
              <a:rPr lang="en-US" altLang="zh-CN" sz="1600" dirty="0">
                <a:solidFill>
                  <a:srgbClr val="859900"/>
                </a:solidFill>
                <a:latin typeface="Consolas" panose="020B0609020204030204" pitchFamily="49" charset="0"/>
              </a:rPr>
              <a:t>=</a:t>
            </a:r>
            <a:r>
              <a:rPr lang="en-US" altLang="zh-CN" sz="1600" dirty="0">
                <a:solidFill>
                  <a:srgbClr val="657B83"/>
                </a:solidFill>
                <a:latin typeface="Consolas" panose="020B0609020204030204" pitchFamily="49" charset="0"/>
              </a:rPr>
              <a:t> </a:t>
            </a:r>
            <a:r>
              <a:rPr lang="en-US" altLang="zh-CN" sz="1600" dirty="0">
                <a:solidFill>
                  <a:srgbClr val="D33682"/>
                </a:solidFill>
                <a:latin typeface="Consolas" panose="020B0609020204030204" pitchFamily="49" charset="0"/>
              </a:rPr>
              <a:t>0</a:t>
            </a:r>
            <a:r>
              <a:rPr lang="en-US" altLang="zh-CN" sz="1600" dirty="0">
                <a:solidFill>
                  <a:srgbClr val="657B83"/>
                </a:solidFill>
                <a:latin typeface="Consolas" panose="020B0609020204030204" pitchFamily="49" charset="0"/>
              </a:rPr>
              <a:t>;</a:t>
            </a:r>
          </a:p>
          <a:p>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virtual</a:t>
            </a:r>
            <a:r>
              <a:rPr lang="en-US" altLang="zh-CN" sz="1600" dirty="0">
                <a:solidFill>
                  <a:srgbClr val="657B83"/>
                </a:solidFill>
                <a:latin typeface="Consolas" panose="020B0609020204030204" pitchFamily="49" charset="0"/>
              </a:rPr>
              <a:t> </a:t>
            </a:r>
            <a:r>
              <a:rPr lang="en-US" altLang="zh-CN" sz="1600" dirty="0">
                <a:solidFill>
                  <a:srgbClr val="CB4B16"/>
                </a:solidFill>
                <a:latin typeface="Consolas" panose="020B0609020204030204" pitchFamily="49" charset="0"/>
              </a:rPr>
              <a:t>ExprType</a:t>
            </a:r>
            <a:r>
              <a:rPr lang="en-US" altLang="zh-CN" sz="1600" dirty="0">
                <a:solidFill>
                  <a:srgbClr val="657B83"/>
                </a:solidFill>
                <a:latin typeface="Consolas" panose="020B0609020204030204" pitchFamily="49" charset="0"/>
              </a:rPr>
              <a:t> </a:t>
            </a:r>
            <a:r>
              <a:rPr lang="en-US" altLang="zh-CN" sz="1600" dirty="0">
                <a:solidFill>
                  <a:srgbClr val="268BD2"/>
                </a:solidFill>
                <a:latin typeface="Consolas" panose="020B0609020204030204" pitchFamily="49" charset="0"/>
              </a:rPr>
              <a:t>type</a:t>
            </a:r>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const</a:t>
            </a:r>
            <a:r>
              <a:rPr lang="en-US" altLang="zh-CN" sz="1600" dirty="0">
                <a:solidFill>
                  <a:srgbClr val="657B83"/>
                </a:solidFill>
                <a:latin typeface="Consolas" panose="020B0609020204030204" pitchFamily="49" charset="0"/>
              </a:rPr>
              <a:t> </a:t>
            </a:r>
            <a:r>
              <a:rPr lang="en-US" altLang="zh-CN" sz="1600" dirty="0">
                <a:solidFill>
                  <a:srgbClr val="859900"/>
                </a:solidFill>
                <a:latin typeface="Consolas" panose="020B0609020204030204" pitchFamily="49" charset="0"/>
              </a:rPr>
              <a:t>=</a:t>
            </a:r>
            <a:r>
              <a:rPr lang="en-US" altLang="zh-CN" sz="1600" dirty="0">
                <a:solidFill>
                  <a:srgbClr val="657B83"/>
                </a:solidFill>
                <a:latin typeface="Consolas" panose="020B0609020204030204" pitchFamily="49" charset="0"/>
              </a:rPr>
              <a:t> </a:t>
            </a:r>
            <a:r>
              <a:rPr lang="en-US" altLang="zh-CN" sz="1600" dirty="0">
                <a:solidFill>
                  <a:srgbClr val="D33682"/>
                </a:solidFill>
                <a:latin typeface="Consolas" panose="020B0609020204030204" pitchFamily="49" charset="0"/>
              </a:rPr>
              <a:t>0</a:t>
            </a:r>
            <a:r>
              <a:rPr lang="en-US" altLang="zh-CN" sz="1600" dirty="0">
                <a:solidFill>
                  <a:srgbClr val="657B83"/>
                </a:solidFill>
                <a:latin typeface="Consolas" panose="020B0609020204030204" pitchFamily="49" charset="0"/>
              </a:rPr>
              <a:t>;</a:t>
            </a:r>
          </a:p>
          <a:p>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virtual</a:t>
            </a:r>
            <a:r>
              <a:rPr lang="en-US" altLang="zh-CN" sz="1600" dirty="0">
                <a:solidFill>
                  <a:srgbClr val="657B83"/>
                </a:solidFill>
                <a:latin typeface="Consolas" panose="020B0609020204030204" pitchFamily="49" charset="0"/>
              </a:rPr>
              <a:t> </a:t>
            </a:r>
            <a:r>
              <a:rPr lang="en-US" altLang="zh-CN" sz="1600" dirty="0">
                <a:solidFill>
                  <a:srgbClr val="CB4B16"/>
                </a:solidFill>
                <a:latin typeface="Consolas" panose="020B0609020204030204" pitchFamily="49" charset="0"/>
              </a:rPr>
              <a:t>AttrType</a:t>
            </a:r>
            <a:r>
              <a:rPr lang="en-US" altLang="zh-CN" sz="1600" dirty="0">
                <a:solidFill>
                  <a:srgbClr val="657B83"/>
                </a:solidFill>
                <a:latin typeface="Consolas" panose="020B0609020204030204" pitchFamily="49" charset="0"/>
              </a:rPr>
              <a:t> </a:t>
            </a:r>
            <a:r>
              <a:rPr lang="en-US" altLang="zh-CN" sz="1600" dirty="0">
                <a:solidFill>
                  <a:srgbClr val="268BD2"/>
                </a:solidFill>
                <a:latin typeface="Consolas" panose="020B0609020204030204" pitchFamily="49" charset="0"/>
              </a:rPr>
              <a:t>dtype</a:t>
            </a:r>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const</a:t>
            </a:r>
            <a:r>
              <a:rPr lang="en-US" altLang="zh-CN" sz="1600" dirty="0">
                <a:solidFill>
                  <a:srgbClr val="657B83"/>
                </a:solidFill>
                <a:latin typeface="Consolas" panose="020B0609020204030204" pitchFamily="49" charset="0"/>
              </a:rPr>
              <a:t> </a:t>
            </a:r>
            <a:r>
              <a:rPr lang="en-US" altLang="zh-CN" sz="1600" dirty="0">
                <a:solidFill>
                  <a:srgbClr val="859900"/>
                </a:solidFill>
                <a:latin typeface="Consolas" panose="020B0609020204030204" pitchFamily="49" charset="0"/>
              </a:rPr>
              <a:t>=</a:t>
            </a:r>
            <a:r>
              <a:rPr lang="en-US" altLang="zh-CN" sz="1600" dirty="0">
                <a:solidFill>
                  <a:srgbClr val="657B83"/>
                </a:solidFill>
                <a:latin typeface="Consolas" panose="020B0609020204030204" pitchFamily="49" charset="0"/>
              </a:rPr>
              <a:t> </a:t>
            </a:r>
            <a:r>
              <a:rPr lang="en-US" altLang="zh-CN" sz="1600" dirty="0">
                <a:solidFill>
                  <a:srgbClr val="D33682"/>
                </a:solidFill>
                <a:latin typeface="Consolas" panose="020B0609020204030204" pitchFamily="49" charset="0"/>
              </a:rPr>
              <a:t>0</a:t>
            </a:r>
            <a:r>
              <a:rPr lang="en-US" altLang="zh-CN" sz="1600" dirty="0">
                <a:solidFill>
                  <a:srgbClr val="657B83"/>
                </a:solidFill>
                <a:latin typeface="Consolas" panose="020B0609020204030204" pitchFamily="49" charset="0"/>
              </a:rPr>
              <a:t>;</a:t>
            </a:r>
          </a:p>
          <a:p>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virtual</a:t>
            </a:r>
            <a:r>
              <a:rPr lang="en-US" altLang="zh-CN" sz="1600" dirty="0">
                <a:solidFill>
                  <a:srgbClr val="657B83"/>
                </a:solidFill>
                <a:latin typeface="Consolas" panose="020B0609020204030204" pitchFamily="49" charset="0"/>
              </a:rPr>
              <a:t> </a:t>
            </a:r>
            <a:r>
              <a:rPr lang="en-US" altLang="zh-CN" sz="1600" dirty="0">
                <a:solidFill>
                  <a:srgbClr val="CB4B16"/>
                </a:solidFill>
                <a:latin typeface="Consolas" panose="020B0609020204030204" pitchFamily="49" charset="0"/>
              </a:rPr>
              <a:t>RC</a:t>
            </a:r>
            <a:r>
              <a:rPr lang="en-US" altLang="zh-CN" sz="1600" dirty="0">
                <a:solidFill>
                  <a:srgbClr val="657B83"/>
                </a:solidFill>
                <a:latin typeface="Consolas" panose="020B0609020204030204" pitchFamily="49" charset="0"/>
              </a:rPr>
              <a:t> </a:t>
            </a:r>
            <a:r>
              <a:rPr lang="en-US" altLang="zh-CN" sz="1600" dirty="0">
                <a:solidFill>
                  <a:srgbClr val="268BD2"/>
                </a:solidFill>
                <a:latin typeface="Consolas" panose="020B0609020204030204" pitchFamily="49" charset="0"/>
              </a:rPr>
              <a:t>value_valid</a:t>
            </a:r>
            <a:r>
              <a:rPr lang="en-US" altLang="zh-CN" sz="1600" dirty="0">
                <a:solidFill>
                  <a:srgbClr val="657B83"/>
                </a:solidFill>
                <a:latin typeface="Consolas" panose="020B0609020204030204" pitchFamily="49" charset="0"/>
              </a:rPr>
              <a:t>() </a:t>
            </a:r>
            <a:r>
              <a:rPr lang="en-US" altLang="zh-CN" sz="1600" b="1" dirty="0">
                <a:solidFill>
                  <a:srgbClr val="586E75"/>
                </a:solidFill>
                <a:latin typeface="Consolas" panose="020B0609020204030204" pitchFamily="49" charset="0"/>
              </a:rPr>
              <a:t>const</a:t>
            </a:r>
            <a:r>
              <a:rPr lang="en-US" altLang="zh-CN" sz="1600" dirty="0">
                <a:solidFill>
                  <a:srgbClr val="657B83"/>
                </a:solidFill>
                <a:latin typeface="Consolas" panose="020B0609020204030204" pitchFamily="49" charset="0"/>
              </a:rPr>
              <a:t> </a:t>
            </a:r>
            <a:r>
              <a:rPr lang="en-US" altLang="zh-CN" sz="1600" dirty="0">
                <a:solidFill>
                  <a:srgbClr val="859900"/>
                </a:solidFill>
                <a:latin typeface="Consolas" panose="020B0609020204030204" pitchFamily="49" charset="0"/>
              </a:rPr>
              <a:t>=</a:t>
            </a:r>
            <a:r>
              <a:rPr lang="en-US" altLang="zh-CN" sz="1600" dirty="0">
                <a:solidFill>
                  <a:srgbClr val="657B83"/>
                </a:solidFill>
                <a:latin typeface="Consolas" panose="020B0609020204030204" pitchFamily="49" charset="0"/>
              </a:rPr>
              <a:t> </a:t>
            </a:r>
            <a:r>
              <a:rPr lang="en-US" altLang="zh-CN" sz="1600" dirty="0">
                <a:solidFill>
                  <a:srgbClr val="D33682"/>
                </a:solidFill>
                <a:latin typeface="Consolas" panose="020B0609020204030204" pitchFamily="49" charset="0"/>
              </a:rPr>
              <a:t>0</a:t>
            </a:r>
            <a:r>
              <a:rPr lang="en-US" altLang="zh-CN" sz="1600" dirty="0">
                <a:solidFill>
                  <a:srgbClr val="657B83"/>
                </a:solidFill>
                <a:latin typeface="Consolas" panose="020B0609020204030204" pitchFamily="49" charset="0"/>
              </a:rPr>
              <a:t>;</a:t>
            </a:r>
          </a:p>
          <a:p>
            <a:r>
              <a:rPr lang="en-US" altLang="zh-CN" sz="1600" dirty="0">
                <a:solidFill>
                  <a:srgbClr val="657B83"/>
                </a:solidFill>
                <a:latin typeface="Consolas" panose="020B0609020204030204" pitchFamily="49" charset="0"/>
              </a:rPr>
              <a:t>};</a:t>
            </a:r>
            <a:endParaRPr lang="en-US" altLang="zh-CN" sz="1600" b="0" dirty="0">
              <a:solidFill>
                <a:srgbClr val="657B83"/>
              </a:solidFill>
              <a:effectLst/>
              <a:latin typeface="Consolas" panose="020B0609020204030204" pitchFamily="49" charset="0"/>
            </a:endParaRPr>
          </a:p>
        </p:txBody>
      </p:sp>
      <p:pic>
        <p:nvPicPr>
          <p:cNvPr id="6" name="7">
            <a:hlinkClick r:id="" action="ppaction://media"/>
            <a:extLst>
              <a:ext uri="{FF2B5EF4-FFF2-40B4-BE49-F238E27FC236}">
                <a16:creationId xmlns:a16="http://schemas.microsoft.com/office/drawing/2014/main" id="{A939A315-E921-45B9-92CD-BD3B8ECA088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88908" y="5613124"/>
            <a:ext cx="1086778" cy="108677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5076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6"/>
                </p:tgtEl>
              </p:cMediaNode>
            </p:audio>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Box 80"/>
          <p:cNvSpPr txBox="1"/>
          <p:nvPr/>
        </p:nvSpPr>
        <p:spPr>
          <a:xfrm>
            <a:off x="1520806" y="1071546"/>
            <a:ext cx="6291554" cy="553998"/>
          </a:xfrm>
          <a:prstGeom prst="rect">
            <a:avLst/>
          </a:prstGeom>
          <a:noFill/>
        </p:spPr>
        <p:txBody>
          <a:bodyPr wrap="square" rtlCol="0">
            <a:spAutoFit/>
          </a:bodyPr>
          <a:lstStyle/>
          <a:p>
            <a:r>
              <a:rPr lang="zh-CN" altLang="en-US" sz="3000" b="1" dirty="0">
                <a:solidFill>
                  <a:srgbClr val="11576A"/>
                </a:solidFill>
                <a:latin typeface="微软雅黑" panose="020B0503020204020204" pitchFamily="34" charset="-122"/>
                <a:ea typeface="微软雅黑" panose="020B0503020204020204" pitchFamily="34" charset="-122"/>
              </a:rPr>
              <a:t>了解内核编程方法和通用数据结构</a:t>
            </a:r>
          </a:p>
        </p:txBody>
      </p:sp>
      <p:sp>
        <p:nvSpPr>
          <p:cNvPr id="57" name="TextBox 82"/>
          <p:cNvSpPr txBox="1"/>
          <p:nvPr/>
        </p:nvSpPr>
        <p:spPr>
          <a:xfrm>
            <a:off x="755576" y="1785010"/>
            <a:ext cx="6883698" cy="400110"/>
          </a:xfrm>
          <a:prstGeom prst="rect">
            <a:avLst/>
          </a:prstGeom>
          <a:noFill/>
        </p:spPr>
        <p:txBody>
          <a:bodyPr wrap="square" rtlCol="0">
            <a:spAutoFit/>
          </a:bodyPr>
          <a:lstStyle/>
          <a:p>
            <a:pPr marL="342900" lvl="1" indent="-342900">
              <a:spcBef>
                <a:spcPct val="20000"/>
              </a:spcBef>
            </a:pPr>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双向循环链表</a:t>
            </a:r>
          </a:p>
        </p:txBody>
      </p:sp>
      <p:sp>
        <p:nvSpPr>
          <p:cNvPr id="5" name="Text Box 5"/>
          <p:cNvSpPr txBox="1">
            <a:spLocks noChangeArrowheads="1"/>
          </p:cNvSpPr>
          <p:nvPr/>
        </p:nvSpPr>
        <p:spPr bwMode="auto">
          <a:xfrm>
            <a:off x="1043609" y="2185120"/>
            <a:ext cx="2879725"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75000"/>
              <a:buFont typeface="Monotype Sorts"/>
              <a:buBlip>
                <a:blip r:embed="rId4"/>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eaLnBrk="1" hangingPunct="1">
              <a:spcBef>
                <a:spcPct val="0"/>
              </a:spcBef>
              <a:buClrTx/>
              <a:buSzTx/>
              <a:buFont typeface="Arial" panose="020B0604020202020204" pitchFamily="34" charset="0"/>
              <a:buNone/>
            </a:pPr>
            <a:r>
              <a:rPr lang="en-US" altLang="zh-CN" dirty="0">
                <a:latin typeface="Times" panose="02020603050405020304" pitchFamily="18" charset="0"/>
                <a:ea typeface="宋体" panose="02010600030101010101" pitchFamily="2" charset="-122"/>
              </a:rPr>
              <a:t>typedef struct foo {</a:t>
            </a:r>
          </a:p>
          <a:p>
            <a:pPr eaLnBrk="1" hangingPunct="1">
              <a:spcBef>
                <a:spcPct val="0"/>
              </a:spcBef>
              <a:buClrTx/>
              <a:buSzTx/>
              <a:buFont typeface="Arial" panose="020B0604020202020204" pitchFamily="34" charset="0"/>
              <a:buNone/>
            </a:pPr>
            <a:r>
              <a:rPr lang="en-US" altLang="zh-CN" dirty="0">
                <a:latin typeface="Times" panose="02020603050405020304" pitchFamily="18" charset="0"/>
                <a:ea typeface="宋体" panose="02010600030101010101" pitchFamily="2" charset="-122"/>
              </a:rPr>
              <a:t>    </a:t>
            </a:r>
            <a:r>
              <a:rPr lang="en-US" altLang="zh-CN" dirty="0" err="1">
                <a:latin typeface="Times" panose="02020603050405020304" pitchFamily="18" charset="0"/>
                <a:ea typeface="宋体" panose="02010600030101010101" pitchFamily="2" charset="-122"/>
              </a:rPr>
              <a:t>ElemType</a:t>
            </a:r>
            <a:r>
              <a:rPr lang="en-US" altLang="zh-CN" dirty="0">
                <a:latin typeface="Times" panose="02020603050405020304" pitchFamily="18" charset="0"/>
                <a:ea typeface="宋体" panose="02010600030101010101" pitchFamily="2" charset="-122"/>
              </a:rPr>
              <a:t> data;</a:t>
            </a:r>
          </a:p>
          <a:p>
            <a:pPr eaLnBrk="1" hangingPunct="1">
              <a:spcBef>
                <a:spcPct val="0"/>
              </a:spcBef>
              <a:buClrTx/>
              <a:buSzTx/>
              <a:buFont typeface="Arial" panose="020B0604020202020204" pitchFamily="34" charset="0"/>
              <a:buNone/>
            </a:pPr>
            <a:r>
              <a:rPr lang="en-US" altLang="zh-CN" dirty="0">
                <a:latin typeface="Times" panose="02020603050405020304" pitchFamily="18" charset="0"/>
                <a:ea typeface="宋体" panose="02010600030101010101" pitchFamily="2" charset="-122"/>
              </a:rPr>
              <a:t>    struct foo *</a:t>
            </a:r>
            <a:r>
              <a:rPr lang="en-US" altLang="zh-CN" dirty="0" err="1">
                <a:latin typeface="Times" panose="02020603050405020304" pitchFamily="18" charset="0"/>
                <a:ea typeface="宋体" panose="02010600030101010101" pitchFamily="2" charset="-122"/>
              </a:rPr>
              <a:t>prev</a:t>
            </a:r>
            <a:r>
              <a:rPr lang="en-US" altLang="zh-CN" dirty="0">
                <a:latin typeface="Times" panose="02020603050405020304" pitchFamily="18" charset="0"/>
                <a:ea typeface="宋体" panose="02010600030101010101" pitchFamily="2" charset="-122"/>
              </a:rPr>
              <a:t>;</a:t>
            </a:r>
          </a:p>
          <a:p>
            <a:pPr eaLnBrk="1" hangingPunct="1">
              <a:spcBef>
                <a:spcPct val="0"/>
              </a:spcBef>
              <a:buClrTx/>
              <a:buSzTx/>
              <a:buFont typeface="Arial" panose="020B0604020202020204" pitchFamily="34" charset="0"/>
              <a:buNone/>
            </a:pPr>
            <a:r>
              <a:rPr lang="en-US" altLang="zh-CN" dirty="0">
                <a:latin typeface="Times" panose="02020603050405020304" pitchFamily="18" charset="0"/>
                <a:ea typeface="宋体" panose="02010600030101010101" pitchFamily="2" charset="-122"/>
              </a:rPr>
              <a:t>    </a:t>
            </a:r>
            <a:r>
              <a:rPr lang="en-US" altLang="zh-CN" dirty="0" err="1">
                <a:latin typeface="Times" panose="02020603050405020304" pitchFamily="18" charset="0"/>
                <a:ea typeface="宋体" panose="02010600030101010101" pitchFamily="2" charset="-122"/>
              </a:rPr>
              <a:t>struct</a:t>
            </a:r>
            <a:r>
              <a:rPr lang="en-US" altLang="zh-CN" dirty="0">
                <a:latin typeface="Times" panose="02020603050405020304" pitchFamily="18" charset="0"/>
                <a:ea typeface="宋体" panose="02010600030101010101" pitchFamily="2" charset="-122"/>
              </a:rPr>
              <a:t> foo *next;</a:t>
            </a:r>
          </a:p>
          <a:p>
            <a:pPr eaLnBrk="1" hangingPunct="1">
              <a:spcBef>
                <a:spcPct val="0"/>
              </a:spcBef>
              <a:buClrTx/>
              <a:buSzTx/>
              <a:buFont typeface="Arial" panose="020B0604020202020204" pitchFamily="34" charset="0"/>
              <a:buNone/>
            </a:pPr>
            <a:r>
              <a:rPr lang="en-US" altLang="zh-CN" dirty="0">
                <a:latin typeface="Times" panose="02020603050405020304" pitchFamily="18" charset="0"/>
                <a:ea typeface="宋体" panose="02010600030101010101" pitchFamily="2" charset="-122"/>
              </a:rPr>
              <a:t>} </a:t>
            </a:r>
            <a:r>
              <a:rPr lang="en-US" altLang="zh-CN" dirty="0" err="1">
                <a:latin typeface="Times" panose="02020603050405020304" pitchFamily="18" charset="0"/>
                <a:ea typeface="宋体" panose="02010600030101010101" pitchFamily="2" charset="-122"/>
              </a:rPr>
              <a:t>foo_t</a:t>
            </a:r>
            <a:r>
              <a:rPr lang="en-US" altLang="zh-CN" dirty="0">
                <a:latin typeface="Times" panose="02020603050405020304" pitchFamily="18" charset="0"/>
                <a:ea typeface="宋体" panose="02010600030101010101" pitchFamily="2" charset="-122"/>
              </a:rPr>
              <a:t>;</a:t>
            </a:r>
          </a:p>
          <a:p>
            <a:pPr eaLnBrk="1" hangingPunct="1">
              <a:spcBef>
                <a:spcPct val="0"/>
              </a:spcBef>
              <a:buClrTx/>
              <a:buSzTx/>
              <a:buFont typeface="Arial" panose="020B0604020202020204" pitchFamily="34" charset="0"/>
              <a:buNone/>
            </a:pPr>
            <a:endParaRPr lang="en-US" altLang="zh-CN" dirty="0">
              <a:latin typeface="Times" panose="02020603050405020304" pitchFamily="18" charset="0"/>
              <a:ea typeface="宋体" panose="02010600030101010101" pitchFamily="2" charset="-122"/>
            </a:endParaRPr>
          </a:p>
        </p:txBody>
      </p:sp>
      <p:pic>
        <p:nvPicPr>
          <p:cNvPr id="6"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79913" y="2276982"/>
            <a:ext cx="4680519" cy="165607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TextBox 82"/>
          <p:cNvSpPr txBox="1"/>
          <p:nvPr/>
        </p:nvSpPr>
        <p:spPr>
          <a:xfrm>
            <a:off x="1122406" y="4509120"/>
            <a:ext cx="6257907" cy="707886"/>
          </a:xfrm>
          <a:prstGeom prst="rect">
            <a:avLst/>
          </a:prstGeom>
          <a:noFill/>
        </p:spPr>
        <p:txBody>
          <a:bodyPr wrap="square" rtlCol="0">
            <a:spAutoFit/>
          </a:bodyPr>
          <a:lstStyle/>
          <a:p>
            <a:pPr marL="0" lvl="1">
              <a:spcBef>
                <a:spcPct val="20000"/>
              </a:spcBef>
            </a:pPr>
            <a:r>
              <a:rPr lang="zh-CN" altLang="en-US" sz="2000" b="1" dirty="0">
                <a:solidFill>
                  <a:srgbClr val="11576A"/>
                </a:solidFill>
                <a:latin typeface="微软雅黑" panose="020B0503020204020204" pitchFamily="34" charset="-122"/>
                <a:ea typeface="微软雅黑" panose="020B0503020204020204" pitchFamily="34" charset="-122"/>
              </a:rPr>
              <a:t>需要为每种特定数据结构类型定义针对这个数据结构的特定链表插入、删除等各种操作，会导致代码冗余。</a:t>
            </a:r>
          </a:p>
        </p:txBody>
      </p:sp>
      <p:pic>
        <p:nvPicPr>
          <p:cNvPr id="2" name="8">
            <a:hlinkClick r:id="" action="ppaction://media"/>
            <a:extLst>
              <a:ext uri="{FF2B5EF4-FFF2-40B4-BE49-F238E27FC236}">
                <a16:creationId xmlns:a16="http://schemas.microsoft.com/office/drawing/2014/main" id="{F591C424-C2AE-4614-AC74-67DD7F86F4D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639274" y="5786454"/>
            <a:ext cx="851868" cy="8518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left)">
                                      <p:cBhvr>
                                        <p:cTn id="7" dur="500"/>
                                        <p:tgtEl>
                                          <p:spTgt spid="8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wipe(left)">
                                      <p:cBhvr>
                                        <p:cTn id="10" dur="500"/>
                                        <p:tgtEl>
                                          <p:spTgt spid="57"/>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par>
                                <p:cTn id="14" presetID="22" presetClass="entr" presetSubtype="8"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mediacall" presetSubtype="0" fill="hold" nodeType="clickEffect">
                                  <p:stCondLst>
                                    <p:cond delay="0"/>
                                  </p:stCondLst>
                                  <p:childTnLst>
                                    <p:cmd type="call" cmd="playFrom(0.0)">
                                      <p:cBhvr>
                                        <p:cTn id="23" dur="707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2"/>
                </p:tgtEl>
              </p:cMediaNode>
            </p:audio>
          </p:childTnLst>
        </p:cTn>
      </p:par>
    </p:tnLst>
    <p:bldLst>
      <p:bldP spid="81" grpId="0"/>
      <p:bldP spid="57" grpId="0"/>
      <p:bldP spid="5"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Box 80"/>
          <p:cNvSpPr txBox="1"/>
          <p:nvPr/>
        </p:nvSpPr>
        <p:spPr>
          <a:xfrm>
            <a:off x="1520806" y="1071546"/>
            <a:ext cx="6291554" cy="553998"/>
          </a:xfrm>
          <a:prstGeom prst="rect">
            <a:avLst/>
          </a:prstGeom>
          <a:noFill/>
        </p:spPr>
        <p:txBody>
          <a:bodyPr wrap="square" rtlCol="0">
            <a:spAutoFit/>
          </a:bodyPr>
          <a:lstStyle/>
          <a:p>
            <a:r>
              <a:rPr lang="zh-CN" altLang="en-US" sz="3000" b="1" dirty="0">
                <a:solidFill>
                  <a:srgbClr val="11576A"/>
                </a:solidFill>
                <a:latin typeface="微软雅黑" panose="020B0503020204020204" pitchFamily="34" charset="-122"/>
                <a:ea typeface="微软雅黑" panose="020B0503020204020204" pitchFamily="34" charset="-122"/>
              </a:rPr>
              <a:t>了解内核编程方法和通用数据结构</a:t>
            </a:r>
          </a:p>
        </p:txBody>
      </p:sp>
      <p:sp>
        <p:nvSpPr>
          <p:cNvPr id="57" name="TextBox 82"/>
          <p:cNvSpPr txBox="1"/>
          <p:nvPr/>
        </p:nvSpPr>
        <p:spPr>
          <a:xfrm>
            <a:off x="755576" y="1700808"/>
            <a:ext cx="6883698" cy="400110"/>
          </a:xfrm>
          <a:prstGeom prst="rect">
            <a:avLst/>
          </a:prstGeom>
          <a:noFill/>
        </p:spPr>
        <p:txBody>
          <a:bodyPr wrap="square" rtlCol="0">
            <a:spAutoFit/>
          </a:bodyPr>
          <a:lstStyle/>
          <a:p>
            <a:r>
              <a:rPr lang="zh-CN" altLang="en-US" b="1" dirty="0">
                <a:solidFill>
                  <a:srgbClr val="11576A"/>
                </a:solidFill>
                <a:latin typeface="张海山锐谐体2.0-授权联系：Samtype@QQ.com" pitchFamily="2" charset="-122"/>
                <a:ea typeface="张海山锐谐体2.0-授权联系：Samtype@QQ.com" pitchFamily="2" charset="-122"/>
              </a:rPr>
              <a:t>■ </a:t>
            </a:r>
            <a:r>
              <a:rPr lang="zh-CN" altLang="en-US" sz="2000" b="1" dirty="0">
                <a:solidFill>
                  <a:srgbClr val="11576A"/>
                </a:solidFill>
                <a:latin typeface="微软雅黑" panose="020B0503020204020204" pitchFamily="34" charset="-122"/>
                <a:ea typeface="微软雅黑" panose="020B0503020204020204" pitchFamily="34" charset="-122"/>
              </a:rPr>
              <a:t>内核常用的双向链表结构定义</a:t>
            </a:r>
          </a:p>
        </p:txBody>
      </p:sp>
      <p:sp>
        <p:nvSpPr>
          <p:cNvPr id="8" name="Text Box 5"/>
          <p:cNvSpPr txBox="1">
            <a:spLocks noChangeArrowheads="1"/>
          </p:cNvSpPr>
          <p:nvPr/>
        </p:nvSpPr>
        <p:spPr bwMode="auto">
          <a:xfrm>
            <a:off x="1115616" y="2091408"/>
            <a:ext cx="343651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75000"/>
              <a:buFont typeface="Monotype Sorts"/>
              <a:buBlip>
                <a:blip r:embed="rId4"/>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struct </a:t>
            </a:r>
            <a:r>
              <a:rPr lang="en-US" altLang="zh-CN" sz="2000" dirty="0" err="1">
                <a:latin typeface="Times" panose="02020603050405020304" pitchFamily="18" charset="0"/>
                <a:ea typeface="宋体" panose="02010600030101010101" pitchFamily="2" charset="-122"/>
              </a:rPr>
              <a:t>list_entry</a:t>
            </a:r>
            <a:r>
              <a:rPr lang="en-US" altLang="zh-CN" sz="2000" dirty="0">
                <a:latin typeface="Times" panose="02020603050405020304" pitchFamily="18" charset="0"/>
                <a:ea typeface="宋体" panose="02010600030101010101" pitchFamily="2" charset="-122"/>
              </a:rPr>
              <a:t> {</a:t>
            </a:r>
          </a:p>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struct</a:t>
            </a: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list_entry</a:t>
            </a: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prev</a:t>
            </a:r>
            <a:r>
              <a:rPr lang="en-US" altLang="zh-CN" sz="2000" dirty="0">
                <a:latin typeface="Times" panose="02020603050405020304" pitchFamily="18" charset="0"/>
                <a:ea typeface="宋体" panose="02010600030101010101" pitchFamily="2" charset="-122"/>
              </a:rPr>
              <a:t>, *next;</a:t>
            </a:r>
          </a:p>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a:t>
            </a:r>
          </a:p>
        </p:txBody>
      </p:sp>
      <p:sp>
        <p:nvSpPr>
          <p:cNvPr id="9" name="Text Box 6"/>
          <p:cNvSpPr txBox="1">
            <a:spLocks noChangeArrowheads="1"/>
          </p:cNvSpPr>
          <p:nvPr/>
        </p:nvSpPr>
        <p:spPr bwMode="auto">
          <a:xfrm>
            <a:off x="1115616" y="3017190"/>
            <a:ext cx="33464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75000"/>
              <a:buFont typeface="Monotype Sorts"/>
              <a:buBlip>
                <a:blip r:embed="rId4"/>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typedef struct {</a:t>
            </a:r>
          </a:p>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list_entry_t</a:t>
            </a: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free_list</a:t>
            </a:r>
            <a:r>
              <a:rPr lang="en-US" altLang="zh-CN" sz="2000" dirty="0">
                <a:latin typeface="Times" panose="02020603050405020304" pitchFamily="18" charset="0"/>
                <a:ea typeface="宋体" panose="02010600030101010101" pitchFamily="2" charset="-122"/>
              </a:rPr>
              <a:t>; </a:t>
            </a:r>
          </a:p>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    unsigned </a:t>
            </a:r>
            <a:r>
              <a:rPr lang="en-US" altLang="zh-CN" sz="2000" dirty="0" err="1">
                <a:latin typeface="Times" panose="02020603050405020304" pitchFamily="18" charset="0"/>
                <a:ea typeface="宋体" panose="02010600030101010101" pitchFamily="2" charset="-122"/>
              </a:rPr>
              <a:t>int</a:t>
            </a: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nr_free</a:t>
            </a:r>
            <a:r>
              <a:rPr lang="en-US" altLang="zh-CN" sz="2000" dirty="0">
                <a:latin typeface="Times" panose="02020603050405020304" pitchFamily="18" charset="0"/>
                <a:ea typeface="宋体" panose="02010600030101010101" pitchFamily="2" charset="-122"/>
              </a:rPr>
              <a:t>; </a:t>
            </a:r>
          </a:p>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free_area_t</a:t>
            </a:r>
            <a:r>
              <a:rPr lang="en-US" altLang="zh-CN" sz="2000" dirty="0">
                <a:latin typeface="Times" panose="02020603050405020304" pitchFamily="18" charset="0"/>
                <a:ea typeface="宋体" panose="02010600030101010101" pitchFamily="2" charset="-122"/>
              </a:rPr>
              <a:t>;</a:t>
            </a:r>
          </a:p>
        </p:txBody>
      </p:sp>
      <p:sp>
        <p:nvSpPr>
          <p:cNvPr id="10" name="Text Box 7"/>
          <p:cNvSpPr txBox="1">
            <a:spLocks noChangeArrowheads="1"/>
          </p:cNvSpPr>
          <p:nvPr/>
        </p:nvSpPr>
        <p:spPr bwMode="auto">
          <a:xfrm>
            <a:off x="1115617" y="4280902"/>
            <a:ext cx="2813591"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75000"/>
              <a:buFont typeface="Monotype Sorts"/>
              <a:buBlip>
                <a:blip r:embed="rId4"/>
              </a:buBlip>
              <a:defRPr sz="2400">
                <a:solidFill>
                  <a:schemeClr val="tx1"/>
                </a:solidFill>
                <a:latin typeface="Times New Roman" panose="02020603050405020304" charset="0"/>
                <a:ea typeface="MS PGothic" panose="020B0600070205080204" pitchFamily="34" charset="-128"/>
              </a:defRPr>
            </a:lvl1pPr>
            <a:lvl2pPr marL="742950" indent="-285750">
              <a:spcBef>
                <a:spcPct val="20000"/>
              </a:spcBef>
              <a:buClr>
                <a:schemeClr val="tx1"/>
              </a:buClr>
              <a:buSzPct val="100000"/>
              <a:buFont typeface="Monotype Sorts"/>
              <a:buChar char="Ø"/>
              <a:defRPr sz="2000">
                <a:solidFill>
                  <a:schemeClr val="folHlink"/>
                </a:solidFill>
                <a:latin typeface="Times New Roman" panose="02020603050405020304" charset="0"/>
                <a:ea typeface="MS PGothic" panose="020B0600070205080204" pitchFamily="34" charset="-128"/>
              </a:defRPr>
            </a:lvl2pPr>
            <a:lvl3pPr marL="1143000" indent="-228600">
              <a:spcBef>
                <a:spcPct val="20000"/>
              </a:spcBef>
              <a:buClr>
                <a:schemeClr val="tx1"/>
              </a:buClr>
              <a:buSzPct val="75000"/>
              <a:buFont typeface="Monotype Sorts"/>
              <a:buChar char=""/>
              <a:defRPr sz="2400">
                <a:solidFill>
                  <a:schemeClr val="tx1"/>
                </a:solidFill>
                <a:latin typeface="Times New Roman" panose="02020603050405020304" charset="0"/>
                <a:ea typeface="MS PGothic" panose="020B0600070205080204" pitchFamily="34" charset="-128"/>
              </a:defRPr>
            </a:lvl3pPr>
            <a:lvl4pPr marL="1600200" indent="-228600">
              <a:spcBef>
                <a:spcPct val="20000"/>
              </a:spcBef>
              <a:buClr>
                <a:schemeClr val="accent2"/>
              </a:buClr>
              <a:buSzPct val="65000"/>
              <a:buFont typeface="Monotype Sorts"/>
              <a:buChar char=""/>
              <a:defRPr sz="1600">
                <a:solidFill>
                  <a:schemeClr val="tx1"/>
                </a:solidFill>
                <a:latin typeface="Times New Roman" panose="02020603050405020304" charset="0"/>
                <a:ea typeface="MS PGothic" panose="020B0600070205080204" pitchFamily="34" charset="-128"/>
              </a:defRPr>
            </a:lvl4pPr>
            <a:lvl5pPr marL="2057400" indent="-228600">
              <a:spcBef>
                <a:spcPct val="20000"/>
              </a:spcBef>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5pPr>
            <a:lvl6pPr marL="25146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6pPr>
            <a:lvl7pPr marL="29718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7pPr>
            <a:lvl8pPr marL="34290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8pPr>
            <a:lvl9pPr marL="3886200" indent="-228600" eaLnBrk="0" fontAlgn="base" hangingPunct="0">
              <a:spcBef>
                <a:spcPct val="20000"/>
              </a:spcBef>
              <a:spcAft>
                <a:spcPct val="0"/>
              </a:spcAft>
              <a:buClr>
                <a:schemeClr val="tx1"/>
              </a:buClr>
              <a:buSzPct val="100000"/>
              <a:buFont typeface="Monotype Sorts"/>
              <a:buChar char="–"/>
              <a:defRPr sz="1400">
                <a:solidFill>
                  <a:schemeClr val="tx1"/>
                </a:solidFill>
                <a:latin typeface="Times New Roman" panose="02020603050405020304" charset="0"/>
                <a:ea typeface="MS PGothic" panose="020B0600070205080204" pitchFamily="34" charset="-128"/>
              </a:defRPr>
            </a:lvl9pPr>
          </a:lstStyle>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struct Page {</a:t>
            </a:r>
          </a:p>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atomic_t</a:t>
            </a:r>
            <a:r>
              <a:rPr lang="en-US" altLang="zh-CN" sz="2000" dirty="0">
                <a:latin typeface="Times" panose="02020603050405020304" pitchFamily="18" charset="0"/>
                <a:ea typeface="宋体" panose="02010600030101010101" pitchFamily="2" charset="-122"/>
              </a:rPr>
              <a:t> ref; </a:t>
            </a:r>
          </a:p>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     ……</a:t>
            </a:r>
          </a:p>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list_entry_t</a:t>
            </a:r>
            <a:r>
              <a:rPr lang="en-US" altLang="zh-CN" sz="2000" dirty="0">
                <a:latin typeface="Times" panose="02020603050405020304" pitchFamily="18" charset="0"/>
                <a:ea typeface="宋体" panose="02010600030101010101" pitchFamily="2" charset="-122"/>
              </a:rPr>
              <a:t> </a:t>
            </a:r>
            <a:r>
              <a:rPr lang="en-US" altLang="zh-CN" sz="2000" dirty="0" err="1">
                <a:latin typeface="Times" panose="02020603050405020304" pitchFamily="18" charset="0"/>
                <a:ea typeface="宋体" panose="02010600030101010101" pitchFamily="2" charset="-122"/>
              </a:rPr>
              <a:t>page_link</a:t>
            </a:r>
            <a:r>
              <a:rPr lang="en-US" altLang="zh-CN" sz="2000" dirty="0">
                <a:latin typeface="Times" panose="02020603050405020304" pitchFamily="18" charset="0"/>
                <a:ea typeface="宋体" panose="02010600030101010101" pitchFamily="2" charset="-122"/>
              </a:rPr>
              <a:t>; </a:t>
            </a:r>
          </a:p>
          <a:p>
            <a:pPr eaLnBrk="1" hangingPunct="1">
              <a:lnSpc>
                <a:spcPct val="90000"/>
              </a:lnSpc>
              <a:spcBef>
                <a:spcPct val="0"/>
              </a:spcBef>
              <a:buClrTx/>
              <a:buSzTx/>
              <a:buFont typeface="Arial" panose="020B0604020202020204" pitchFamily="34" charset="0"/>
              <a:buNone/>
            </a:pPr>
            <a:r>
              <a:rPr lang="en-US" altLang="zh-CN" sz="2000" dirty="0">
                <a:latin typeface="Times" panose="02020603050405020304" pitchFamily="18" charset="0"/>
                <a:ea typeface="宋体" panose="02010600030101010101" pitchFamily="2" charset="-122"/>
              </a:rPr>
              <a:t>};</a:t>
            </a:r>
          </a:p>
        </p:txBody>
      </p:sp>
      <p:graphicFrame>
        <p:nvGraphicFramePr>
          <p:cNvPr id="11" name="Object 8"/>
          <p:cNvGraphicFramePr/>
          <p:nvPr/>
        </p:nvGraphicFramePr>
        <p:xfrm>
          <a:off x="4788024" y="2100919"/>
          <a:ext cx="3752850" cy="3489325"/>
        </p:xfrm>
        <a:graphic>
          <a:graphicData uri="http://schemas.openxmlformats.org/presentationml/2006/ole">
            <mc:AlternateContent xmlns:mc="http://schemas.openxmlformats.org/markup-compatibility/2006">
              <mc:Choice xmlns:v="urn:schemas-microsoft-com:vml" Requires="v">
                <p:oleObj name="Visio" r:id="rId5" imgW="3721100" imgH="3302000" progId="Visio.Drawing.11">
                  <p:embed/>
                </p:oleObj>
              </mc:Choice>
              <mc:Fallback>
                <p:oleObj name="Visio" r:id="rId5" imgW="3721100" imgH="3302000" progId="Visio.Drawing.11">
                  <p:embed/>
                  <p:pic>
                    <p:nvPicPr>
                      <p:cNvPr id="0" name="Object 8"/>
                      <p:cNvPicPr>
                        <a:picLocks noChangeArrowheads="1"/>
                      </p:cNvPicPr>
                      <p:nvPr/>
                    </p:nvPicPr>
                    <p:blipFill>
                      <a:blip r:embed="rId6"/>
                      <a:srcRect/>
                      <a:stretch>
                        <a:fillRect/>
                      </a:stretch>
                    </p:blipFill>
                    <p:spPr bwMode="auto">
                      <a:xfrm>
                        <a:off x="4788024" y="2100919"/>
                        <a:ext cx="3752850" cy="348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3" name="9">
            <a:hlinkClick r:id="" action="ppaction://media"/>
            <a:extLst>
              <a:ext uri="{FF2B5EF4-FFF2-40B4-BE49-F238E27FC236}">
                <a16:creationId xmlns:a16="http://schemas.microsoft.com/office/drawing/2014/main" id="{4BB81261-7324-4272-A13C-4E07A4DED46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841050" y="5758230"/>
            <a:ext cx="952082" cy="95208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left)">
                                      <p:cBhvr>
                                        <p:cTn id="7" dur="500"/>
                                        <p:tgtEl>
                                          <p:spTgt spid="8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wipe(left)">
                                      <p:cBhvr>
                                        <p:cTn id="10" dur="500"/>
                                        <p:tgtEl>
                                          <p:spTgt spid="57"/>
                                        </p:tgtEl>
                                      </p:cBhvr>
                                    </p:animEffect>
                                  </p:childTnLst>
                                </p:cTn>
                              </p:par>
                              <p:par>
                                <p:cTn id="11" presetID="22" presetClass="entr" presetSubtype="8"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wipe(left)">
                                      <p:cBhvr>
                                        <p:cTn id="13" dur="500"/>
                                        <p:tgtEl>
                                          <p:spTgt spid="11"/>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left)">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left)">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5042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1" fill="hold" display="0">
                  <p:stCondLst>
                    <p:cond delay="indefinite"/>
                  </p:stCondLst>
                  <p:endCondLst>
                    <p:cond evt="onStopAudio" delay="0">
                      <p:tgtEl>
                        <p:sldTgt/>
                      </p:tgtEl>
                    </p:cond>
                  </p:endCondLst>
                </p:cTn>
                <p:tgtEl>
                  <p:spTgt spid="3"/>
                </p:tgtEl>
              </p:cMediaNode>
            </p:audio>
          </p:childTnLst>
        </p:cTn>
      </p:par>
    </p:tnLst>
    <p:bldLst>
      <p:bldP spid="81" grpId="0"/>
      <p:bldP spid="57" grpId="0"/>
      <p:bldP spid="8" grpId="0"/>
      <p:bldP spid="9" grpId="0"/>
      <p:bldP spid="10" grpId="0"/>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zI1MjgxODNjN2I2YzhlNzcxYmRiMTY3YTIwZWJhNzgifQ=="/>
</p:tagLst>
</file>

<file path=ppt/theme/theme1.xml><?xml version="1.0" encoding="utf-8"?>
<a:theme xmlns:a="http://schemas.openxmlformats.org/drawingml/2006/main" name="精美ppt模板(中国风) (1)">
  <a:themeElements>
    <a:clrScheme name="精美ppt模板(中国风) (1) 14">
      <a:dk1>
        <a:srgbClr val="000000"/>
      </a:dk1>
      <a:lt1>
        <a:srgbClr val="FFFFFF"/>
      </a:lt1>
      <a:dk2>
        <a:srgbClr val="000000"/>
      </a:dk2>
      <a:lt2>
        <a:srgbClr val="C0C0C0"/>
      </a:lt2>
      <a:accent1>
        <a:srgbClr val="5B8CC1"/>
      </a:accent1>
      <a:accent2>
        <a:srgbClr val="2A5682"/>
      </a:accent2>
      <a:accent3>
        <a:srgbClr val="FFFFFF"/>
      </a:accent3>
      <a:accent4>
        <a:srgbClr val="000000"/>
      </a:accent4>
      <a:accent5>
        <a:srgbClr val="B5C5DD"/>
      </a:accent5>
      <a:accent6>
        <a:srgbClr val="254D75"/>
      </a:accent6>
      <a:hlink>
        <a:srgbClr val="002850"/>
      </a:hlink>
      <a:folHlink>
        <a:srgbClr val="66B2FE"/>
      </a:folHlink>
    </a:clrScheme>
    <a:fontScheme name="精美ppt模板(中国风) (1)">
      <a:majorFont>
        <a:latin typeface="Arial"/>
        <a:ea typeface="黑体"/>
        <a:cs typeface=""/>
      </a:majorFont>
      <a:minorFont>
        <a:latin typeface="Arial"/>
        <a:ea typeface="华文细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outerShdw dist="17961" dir="2700000" algn="ctr" rotWithShape="0">
            <a:schemeClr val="tx1">
              <a:gamma/>
              <a:shade val="60000"/>
              <a:invGamma/>
            </a:schemeClr>
          </a:outerShdw>
        </a:effectLst>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1" i="1"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outerShdw dist="17961" dir="2700000" algn="ctr" rotWithShape="0">
            <a:schemeClr val="tx1">
              <a:gamma/>
              <a:shade val="60000"/>
              <a:invGamma/>
            </a:schemeClr>
          </a:outerShdw>
        </a:effectLst>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1" i="1"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精美ppt模板(中国风)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精美ppt模板(中国风) (1)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精美ppt模板(中国风) (1)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精美ppt模板(中国风) (1)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精美ppt模板(中国风) (1)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精美ppt模板(中国风) (1)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精美ppt模板(中国风) (1)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精美ppt模板(中国风) (1)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精美ppt模板(中国风) (1)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精美ppt模板(中国风) (1)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精美ppt模板(中国风) (1)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精美ppt模板(中国风) (1)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精美ppt模板(中国风) (1) 13">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0000"/>
        </a:hlink>
        <a:folHlink>
          <a:srgbClr val="000000"/>
        </a:folHlink>
      </a:clrScheme>
      <a:clrMap bg1="lt1" tx1="dk1" bg2="lt2" tx2="dk2" accent1="accent1" accent2="accent2" accent3="accent3" accent4="accent4" accent5="accent5" accent6="accent6" hlink="hlink" folHlink="folHlink"/>
    </a:extraClrScheme>
    <a:extraClrScheme>
      <a:clrScheme name="精美ppt模板(中国风) (1) 14">
        <a:dk1>
          <a:srgbClr val="000000"/>
        </a:dk1>
        <a:lt1>
          <a:srgbClr val="FFFFFF"/>
        </a:lt1>
        <a:dk2>
          <a:srgbClr val="000000"/>
        </a:dk2>
        <a:lt2>
          <a:srgbClr val="C0C0C0"/>
        </a:lt2>
        <a:accent1>
          <a:srgbClr val="5B8CC1"/>
        </a:accent1>
        <a:accent2>
          <a:srgbClr val="2A5682"/>
        </a:accent2>
        <a:accent3>
          <a:srgbClr val="FFFFFF"/>
        </a:accent3>
        <a:accent4>
          <a:srgbClr val="000000"/>
        </a:accent4>
        <a:accent5>
          <a:srgbClr val="B5C5DD"/>
        </a:accent5>
        <a:accent6>
          <a:srgbClr val="254D75"/>
        </a:accent6>
        <a:hlink>
          <a:srgbClr val="002850"/>
        </a:hlink>
        <a:folHlink>
          <a:srgbClr val="66B2F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精美ppt模板(中国风) (1)">
  <a:themeElements>
    <a:clrScheme name="精美ppt模板(中国风) (1) 14">
      <a:dk1>
        <a:srgbClr val="000000"/>
      </a:dk1>
      <a:lt1>
        <a:srgbClr val="FFFFFF"/>
      </a:lt1>
      <a:dk2>
        <a:srgbClr val="000000"/>
      </a:dk2>
      <a:lt2>
        <a:srgbClr val="C0C0C0"/>
      </a:lt2>
      <a:accent1>
        <a:srgbClr val="5B8CC1"/>
      </a:accent1>
      <a:accent2>
        <a:srgbClr val="2A5682"/>
      </a:accent2>
      <a:accent3>
        <a:srgbClr val="FFFFFF"/>
      </a:accent3>
      <a:accent4>
        <a:srgbClr val="000000"/>
      </a:accent4>
      <a:accent5>
        <a:srgbClr val="B5C5DD"/>
      </a:accent5>
      <a:accent6>
        <a:srgbClr val="254D75"/>
      </a:accent6>
      <a:hlink>
        <a:srgbClr val="002850"/>
      </a:hlink>
      <a:folHlink>
        <a:srgbClr val="66B2FE"/>
      </a:folHlink>
    </a:clrScheme>
    <a:fontScheme name="精美ppt模板(中国风) (1)">
      <a:majorFont>
        <a:latin typeface="Arial"/>
        <a:ea typeface="黑体"/>
        <a:cs typeface=""/>
      </a:majorFont>
      <a:minorFont>
        <a:latin typeface="Arial"/>
        <a:ea typeface="华文细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outerShdw dist="17961" dir="2700000" algn="ctr" rotWithShape="0">
            <a:schemeClr val="tx1">
              <a:gamma/>
              <a:shade val="60000"/>
              <a:invGamma/>
            </a:schemeClr>
          </a:outerShdw>
        </a:effectLst>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1" i="1"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outerShdw dist="17961" dir="2700000" algn="ctr" rotWithShape="0">
            <a:schemeClr val="tx1">
              <a:gamma/>
              <a:shade val="60000"/>
              <a:invGamma/>
            </a:schemeClr>
          </a:outerShdw>
        </a:effectLst>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1" i="1"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精美ppt模板(中国风) (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精美ppt模板(中国风) (1)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精美ppt模板(中国风) (1)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精美ppt模板(中国风) (1)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精美ppt模板(中国风) (1)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精美ppt模板(中国风) (1)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精美ppt模板(中国风) (1)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精美ppt模板(中国风) (1)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精美ppt模板(中国风) (1)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精美ppt模板(中国风) (1)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精美ppt模板(中国风) (1)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精美ppt模板(中国风) (1)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精美ppt模板(中国风) (1) 13">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0000"/>
        </a:hlink>
        <a:folHlink>
          <a:srgbClr val="000000"/>
        </a:folHlink>
      </a:clrScheme>
      <a:clrMap bg1="lt1" tx1="dk1" bg2="lt2" tx2="dk2" accent1="accent1" accent2="accent2" accent3="accent3" accent4="accent4" accent5="accent5" accent6="accent6" hlink="hlink" folHlink="folHlink"/>
    </a:extraClrScheme>
    <a:extraClrScheme>
      <a:clrScheme name="精美ppt模板(中国风) (1) 14">
        <a:dk1>
          <a:srgbClr val="000000"/>
        </a:dk1>
        <a:lt1>
          <a:srgbClr val="FFFFFF"/>
        </a:lt1>
        <a:dk2>
          <a:srgbClr val="000000"/>
        </a:dk2>
        <a:lt2>
          <a:srgbClr val="C0C0C0"/>
        </a:lt2>
        <a:accent1>
          <a:srgbClr val="5B8CC1"/>
        </a:accent1>
        <a:accent2>
          <a:srgbClr val="2A5682"/>
        </a:accent2>
        <a:accent3>
          <a:srgbClr val="FFFFFF"/>
        </a:accent3>
        <a:accent4>
          <a:srgbClr val="000000"/>
        </a:accent4>
        <a:accent5>
          <a:srgbClr val="B5C5DD"/>
        </a:accent5>
        <a:accent6>
          <a:srgbClr val="254D75"/>
        </a:accent6>
        <a:hlink>
          <a:srgbClr val="002850"/>
        </a:hlink>
        <a:folHlink>
          <a:srgbClr val="66B2F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1475</Words>
  <Application>Microsoft Office PowerPoint</Application>
  <PresentationFormat>全屏显示(4:3)</PresentationFormat>
  <Paragraphs>185</Paragraphs>
  <Slides>31</Slides>
  <Notes>0</Notes>
  <HiddenSlides>0</HiddenSlides>
  <MMClips>20</MMClips>
  <ScaleCrop>false</ScaleCrop>
  <HeadingPairs>
    <vt:vector size="8" baseType="variant">
      <vt:variant>
        <vt:lpstr>已用的字体</vt:lpstr>
      </vt:variant>
      <vt:variant>
        <vt:i4>9</vt:i4>
      </vt:variant>
      <vt:variant>
        <vt:lpstr>主题</vt:lpstr>
      </vt:variant>
      <vt:variant>
        <vt:i4>2</vt:i4>
      </vt:variant>
      <vt:variant>
        <vt:lpstr>嵌入 OLE 服务器</vt:lpstr>
      </vt:variant>
      <vt:variant>
        <vt:i4>2</vt:i4>
      </vt:variant>
      <vt:variant>
        <vt:lpstr>幻灯片标题</vt:lpstr>
      </vt:variant>
      <vt:variant>
        <vt:i4>31</vt:i4>
      </vt:variant>
    </vt:vector>
  </HeadingPairs>
  <TitlesOfParts>
    <vt:vector size="44" baseType="lpstr">
      <vt:lpstr>Monotype Sorts</vt:lpstr>
      <vt:lpstr>华文细黑</vt:lpstr>
      <vt:lpstr>微软雅黑</vt:lpstr>
      <vt:lpstr>张海山锐谐体2.0-授权联系：Samtype@QQ.com</vt:lpstr>
      <vt:lpstr>Arial</vt:lpstr>
      <vt:lpstr>Calibri</vt:lpstr>
      <vt:lpstr>Consolas</vt:lpstr>
      <vt:lpstr>Times</vt:lpstr>
      <vt:lpstr>Wingdings</vt:lpstr>
      <vt:lpstr>精美ppt模板(中国风) (1)</vt:lpstr>
      <vt:lpstr>1_精美ppt模板(中国风) (1)</vt:lpstr>
      <vt:lpstr>Visio</vt:lpstr>
      <vt:lpstr>Microsoft Word Document</vt:lpstr>
      <vt:lpstr>Lab2:内存管理</vt:lpstr>
      <vt:lpstr>实验内容</vt:lpstr>
      <vt:lpstr>Branch Management (1/3)</vt:lpstr>
      <vt:lpstr>Branch Management (2/3)</vt:lpstr>
      <vt:lpstr>Branch Management (3/3)</vt:lpstr>
      <vt:lpstr>内核编程方法和数据结构</vt:lpstr>
      <vt:lpstr>了解内核编程方法和通用数据结构</vt:lpstr>
      <vt:lpstr>PowerPoint 演示文稿</vt:lpstr>
      <vt:lpstr>PowerPoint 演示文稿</vt:lpstr>
      <vt:lpstr>PowerPoint 演示文稿</vt:lpstr>
      <vt:lpstr>PowerPoint 演示文稿</vt:lpstr>
      <vt:lpstr>PowerPoint 演示文稿</vt:lpstr>
      <vt:lpstr>PowerPoint 演示文稿</vt:lpstr>
      <vt:lpstr>80386和JOS的内存管理</vt:lpstr>
      <vt:lpstr>主要的数据结构关系</vt:lpstr>
      <vt:lpstr>80386的描述符和权限管理</vt:lpstr>
      <vt:lpstr>分段机制和段描述符</vt:lpstr>
      <vt:lpstr>PowerPoint 演示文稿</vt:lpstr>
      <vt:lpstr>PowerPoint 演示文稿</vt:lpstr>
      <vt:lpstr>uCore中的地址转换过程</vt:lpstr>
      <vt:lpstr>PowerPoint 演示文稿</vt:lpstr>
      <vt:lpstr>加载的gdt表里面有什么？</vt:lpstr>
      <vt:lpstr>PowerPoint 演示文稿</vt:lpstr>
      <vt:lpstr>PowerPoint 演示文稿</vt:lpstr>
      <vt:lpstr>一点链接器的细节</vt:lpstr>
      <vt:lpstr>但是事实并非如此。。。。。。</vt:lpstr>
      <vt:lpstr>手动偏移</vt:lpstr>
      <vt:lpstr>自动偏移：__gdtdesc内容</vt:lpstr>
      <vt:lpstr>启动段的页表准备</vt:lpstr>
      <vt:lpstr>启动段机制</vt:lpstr>
      <vt:lpstr>请参考文档并完成第二次作业的内容</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cp:revision>
  <dcterms:created xsi:type="dcterms:W3CDTF">2020-11-09T09:24:00Z</dcterms:created>
  <dcterms:modified xsi:type="dcterms:W3CDTF">2022-10-24T04:11:36Z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E25E57F5B6AB4CCB885EE4CF3F251943</vt:lpwstr>
  </property>
  <property fmtid="{D5CDD505-2E9C-101B-9397-08002B2CF9AE}" pid="3" name="KSOProductBuildVer">
    <vt:lpwstr>2052-11.1.0.12598</vt:lpwstr>
  </property>
</Properties>
</file>

<file path=docProps/thumbnail.jpeg>
</file>